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1"/>
  </p:notesMasterIdLst>
  <p:sldIdLst>
    <p:sldId id="256" r:id="rId2"/>
    <p:sldId id="257" r:id="rId3"/>
    <p:sldId id="263" r:id="rId4"/>
    <p:sldId id="274" r:id="rId5"/>
    <p:sldId id="258" r:id="rId6"/>
    <p:sldId id="259" r:id="rId7"/>
    <p:sldId id="271" r:id="rId8"/>
    <p:sldId id="27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62" r:id="rId17"/>
    <p:sldId id="273" r:id="rId18"/>
    <p:sldId id="26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78F4CB-1B71-40FB-A862-6CE1610E0A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5376B1C-A9F7-40DD-962E-AF20C9729A94}">
      <dgm:prSet/>
      <dgm:spPr/>
      <dgm:t>
        <a:bodyPr/>
        <a:lstStyle/>
        <a:p>
          <a:r>
            <a:rPr lang="en-US" dirty="0"/>
            <a:t>We have used Model-free Reinforcement Learning algorithm called Feature based Q-learning and the utilization of the pattern Database to check the quality of the nearly-finished states of the cube.</a:t>
          </a:r>
        </a:p>
      </dgm:t>
    </dgm:pt>
    <dgm:pt modelId="{C4ECEE4F-A98A-4C4C-B410-26390C3A1A0B}" type="parTrans" cxnId="{92BFE99F-77D0-46AB-A825-793FC8FD8E70}">
      <dgm:prSet/>
      <dgm:spPr/>
      <dgm:t>
        <a:bodyPr/>
        <a:lstStyle/>
        <a:p>
          <a:endParaRPr lang="en-US"/>
        </a:p>
      </dgm:t>
    </dgm:pt>
    <dgm:pt modelId="{BA6D31C5-3456-4B89-AAD8-4D5980E38CB6}" type="sibTrans" cxnId="{92BFE99F-77D0-46AB-A825-793FC8FD8E70}">
      <dgm:prSet/>
      <dgm:spPr/>
      <dgm:t>
        <a:bodyPr/>
        <a:lstStyle/>
        <a:p>
          <a:endParaRPr lang="en-US"/>
        </a:p>
      </dgm:t>
    </dgm:pt>
    <dgm:pt modelId="{54A86004-5E88-4672-AD4C-1FBCFBECB873}">
      <dgm:prSet/>
      <dgm:spPr/>
      <dgm:t>
        <a:bodyPr/>
        <a:lstStyle/>
        <a:p>
          <a:r>
            <a:rPr lang="en-US" dirty="0"/>
            <a:t>The Q-learning algorithm and epsilon-greedy policy is used to decide the optimal move based on the Q-values and the reward associated based on the discount factor in the given number of episodes with the given learning rate.</a:t>
          </a:r>
        </a:p>
      </dgm:t>
    </dgm:pt>
    <dgm:pt modelId="{85DD7C6B-0A70-4C53-8B58-81BBFDBDE2EC}" type="parTrans" cxnId="{87EB08E3-99F2-43AC-89C0-A153D7D50A48}">
      <dgm:prSet/>
      <dgm:spPr/>
      <dgm:t>
        <a:bodyPr/>
        <a:lstStyle/>
        <a:p>
          <a:endParaRPr lang="en-US"/>
        </a:p>
      </dgm:t>
    </dgm:pt>
    <dgm:pt modelId="{8C5A7AD7-4150-4FA7-AC0A-162BC74E5A37}" type="sibTrans" cxnId="{87EB08E3-99F2-43AC-89C0-A153D7D50A48}">
      <dgm:prSet/>
      <dgm:spPr/>
      <dgm:t>
        <a:bodyPr/>
        <a:lstStyle/>
        <a:p>
          <a:endParaRPr lang="en-US"/>
        </a:p>
      </dgm:t>
    </dgm:pt>
    <dgm:pt modelId="{04AE6FCE-6D38-41AA-9453-F201CF3B537B}">
      <dgm:prSet/>
      <dgm:spPr/>
      <dgm:t>
        <a:bodyPr/>
        <a:lstStyle/>
        <a:p>
          <a:r>
            <a:rPr lang="en-US" dirty="0"/>
            <a:t>Feature-based</a:t>
          </a:r>
          <a:r>
            <a:rPr lang="en-US" baseline="0" dirty="0"/>
            <a:t> Q learning is used by the agent to solve the cube in the given number of episodes and agent stops after reaching the goal state (Solved Cube).</a:t>
          </a:r>
          <a:endParaRPr lang="en-US" dirty="0"/>
        </a:p>
      </dgm:t>
    </dgm:pt>
    <dgm:pt modelId="{988B0C13-F352-4291-B5FD-05464E9D3BDF}" type="parTrans" cxnId="{3AB8F809-B386-4827-988E-7F1351679575}">
      <dgm:prSet/>
      <dgm:spPr/>
      <dgm:t>
        <a:bodyPr/>
        <a:lstStyle/>
        <a:p>
          <a:endParaRPr lang="en-US"/>
        </a:p>
      </dgm:t>
    </dgm:pt>
    <dgm:pt modelId="{D414A611-0587-4377-A0CF-F431F586C127}" type="sibTrans" cxnId="{3AB8F809-B386-4827-988E-7F1351679575}">
      <dgm:prSet/>
      <dgm:spPr/>
      <dgm:t>
        <a:bodyPr/>
        <a:lstStyle/>
        <a:p>
          <a:endParaRPr lang="en-US"/>
        </a:p>
      </dgm:t>
    </dgm:pt>
    <dgm:pt modelId="{0AFC3A44-828A-477C-9874-BEEC1327C0AF}" type="pres">
      <dgm:prSet presAssocID="{2978F4CB-1B71-40FB-A862-6CE1610E0AC0}" presName="root" presStyleCnt="0">
        <dgm:presLayoutVars>
          <dgm:dir/>
          <dgm:resizeHandles val="exact"/>
        </dgm:presLayoutVars>
      </dgm:prSet>
      <dgm:spPr/>
    </dgm:pt>
    <dgm:pt modelId="{1266FD59-F39B-4065-81E5-31AFAB0B05E3}" type="pres">
      <dgm:prSet presAssocID="{55376B1C-A9F7-40DD-962E-AF20C9729A94}" presName="compNode" presStyleCnt="0"/>
      <dgm:spPr/>
    </dgm:pt>
    <dgm:pt modelId="{F1F8CA79-B44A-490E-98E2-C4631F7B826B}" type="pres">
      <dgm:prSet presAssocID="{55376B1C-A9F7-40DD-962E-AF20C9729A94}" presName="bgRect" presStyleLbl="bgShp" presStyleIdx="0" presStyleCnt="3"/>
      <dgm:spPr/>
    </dgm:pt>
    <dgm:pt modelId="{428B1716-12CD-4418-B813-99D1A9732B83}" type="pres">
      <dgm:prSet presAssocID="{55376B1C-A9F7-40DD-962E-AF20C9729A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C0F27E9-6A7B-455A-AF0A-52D70C4FADFA}" type="pres">
      <dgm:prSet presAssocID="{55376B1C-A9F7-40DD-962E-AF20C9729A94}" presName="spaceRect" presStyleCnt="0"/>
      <dgm:spPr/>
    </dgm:pt>
    <dgm:pt modelId="{C57BDD03-7B84-481D-BAFD-5A827FB7DDBF}" type="pres">
      <dgm:prSet presAssocID="{55376B1C-A9F7-40DD-962E-AF20C9729A94}" presName="parTx" presStyleLbl="revTx" presStyleIdx="0" presStyleCnt="3">
        <dgm:presLayoutVars>
          <dgm:chMax val="0"/>
          <dgm:chPref val="0"/>
        </dgm:presLayoutVars>
      </dgm:prSet>
      <dgm:spPr/>
    </dgm:pt>
    <dgm:pt modelId="{96FC71E8-4AF5-433C-8867-DA1A52D1F5CF}" type="pres">
      <dgm:prSet presAssocID="{BA6D31C5-3456-4B89-AAD8-4D5980E38CB6}" presName="sibTrans" presStyleCnt="0"/>
      <dgm:spPr/>
    </dgm:pt>
    <dgm:pt modelId="{4DC3260D-3E17-4C00-8CD6-3B229202A152}" type="pres">
      <dgm:prSet presAssocID="{54A86004-5E88-4672-AD4C-1FBCFBECB873}" presName="compNode" presStyleCnt="0"/>
      <dgm:spPr/>
    </dgm:pt>
    <dgm:pt modelId="{D3CC731F-341E-46AF-B252-CAA7C934970C}" type="pres">
      <dgm:prSet presAssocID="{54A86004-5E88-4672-AD4C-1FBCFBECB873}" presName="bgRect" presStyleLbl="bgShp" presStyleIdx="1" presStyleCnt="3"/>
      <dgm:spPr/>
    </dgm:pt>
    <dgm:pt modelId="{60D8E535-B764-4120-9447-9CBBBB1260BB}" type="pres">
      <dgm:prSet presAssocID="{54A86004-5E88-4672-AD4C-1FBCFBECB87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A7C86E3-C1A7-404D-8C7A-8E9B527C7F31}" type="pres">
      <dgm:prSet presAssocID="{54A86004-5E88-4672-AD4C-1FBCFBECB873}" presName="spaceRect" presStyleCnt="0"/>
      <dgm:spPr/>
    </dgm:pt>
    <dgm:pt modelId="{BE132133-E496-43D6-9041-8E0EEC53C88D}" type="pres">
      <dgm:prSet presAssocID="{54A86004-5E88-4672-AD4C-1FBCFBECB873}" presName="parTx" presStyleLbl="revTx" presStyleIdx="1" presStyleCnt="3">
        <dgm:presLayoutVars>
          <dgm:chMax val="0"/>
          <dgm:chPref val="0"/>
        </dgm:presLayoutVars>
      </dgm:prSet>
      <dgm:spPr/>
    </dgm:pt>
    <dgm:pt modelId="{30AAB0D4-9EE0-4509-AA75-EDC4B1D15A2E}" type="pres">
      <dgm:prSet presAssocID="{8C5A7AD7-4150-4FA7-AC0A-162BC74E5A37}" presName="sibTrans" presStyleCnt="0"/>
      <dgm:spPr/>
    </dgm:pt>
    <dgm:pt modelId="{5A758CF2-2AB5-449D-9934-2A9C9F476D6D}" type="pres">
      <dgm:prSet presAssocID="{04AE6FCE-6D38-41AA-9453-F201CF3B537B}" presName="compNode" presStyleCnt="0"/>
      <dgm:spPr/>
    </dgm:pt>
    <dgm:pt modelId="{4A99B2EE-EBBD-43B2-A5A1-4BF63ABB9387}" type="pres">
      <dgm:prSet presAssocID="{04AE6FCE-6D38-41AA-9453-F201CF3B537B}" presName="bgRect" presStyleLbl="bgShp" presStyleIdx="2" presStyleCnt="3"/>
      <dgm:spPr/>
    </dgm:pt>
    <dgm:pt modelId="{7BD40DB2-833A-400D-9683-4FD4E7485069}" type="pres">
      <dgm:prSet presAssocID="{04AE6FCE-6D38-41AA-9453-F201CF3B53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EBD01E3-DFF2-4223-9DD9-AC2CB1AD56BC}" type="pres">
      <dgm:prSet presAssocID="{04AE6FCE-6D38-41AA-9453-F201CF3B537B}" presName="spaceRect" presStyleCnt="0"/>
      <dgm:spPr/>
    </dgm:pt>
    <dgm:pt modelId="{0CCAC86D-17B4-4D80-8E1B-97859684CE28}" type="pres">
      <dgm:prSet presAssocID="{04AE6FCE-6D38-41AA-9453-F201CF3B53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B8F809-B386-4827-988E-7F1351679575}" srcId="{2978F4CB-1B71-40FB-A862-6CE1610E0AC0}" destId="{04AE6FCE-6D38-41AA-9453-F201CF3B537B}" srcOrd="2" destOrd="0" parTransId="{988B0C13-F352-4291-B5FD-05464E9D3BDF}" sibTransId="{D414A611-0587-4377-A0CF-F431F586C127}"/>
    <dgm:cxn modelId="{8A48080A-821C-4EA6-9FF0-0DF0E1778389}" type="presOf" srcId="{54A86004-5E88-4672-AD4C-1FBCFBECB873}" destId="{BE132133-E496-43D6-9041-8E0EEC53C88D}" srcOrd="0" destOrd="0" presId="urn:microsoft.com/office/officeart/2018/2/layout/IconVerticalSolidList"/>
    <dgm:cxn modelId="{4D3ED60F-FCD1-457C-BD8A-52C950D01F51}" type="presOf" srcId="{2978F4CB-1B71-40FB-A862-6CE1610E0AC0}" destId="{0AFC3A44-828A-477C-9874-BEEC1327C0AF}" srcOrd="0" destOrd="0" presId="urn:microsoft.com/office/officeart/2018/2/layout/IconVerticalSolidList"/>
    <dgm:cxn modelId="{17C3C830-5D4E-49DA-BD64-1AA93A596C5C}" type="presOf" srcId="{55376B1C-A9F7-40DD-962E-AF20C9729A94}" destId="{C57BDD03-7B84-481D-BAFD-5A827FB7DDBF}" srcOrd="0" destOrd="0" presId="urn:microsoft.com/office/officeart/2018/2/layout/IconVerticalSolidList"/>
    <dgm:cxn modelId="{92BFE99F-77D0-46AB-A825-793FC8FD8E70}" srcId="{2978F4CB-1B71-40FB-A862-6CE1610E0AC0}" destId="{55376B1C-A9F7-40DD-962E-AF20C9729A94}" srcOrd="0" destOrd="0" parTransId="{C4ECEE4F-A98A-4C4C-B410-26390C3A1A0B}" sibTransId="{BA6D31C5-3456-4B89-AAD8-4D5980E38CB6}"/>
    <dgm:cxn modelId="{B70900C7-DA99-47AB-AF86-0E091B632EA6}" type="presOf" srcId="{04AE6FCE-6D38-41AA-9453-F201CF3B537B}" destId="{0CCAC86D-17B4-4D80-8E1B-97859684CE28}" srcOrd="0" destOrd="0" presId="urn:microsoft.com/office/officeart/2018/2/layout/IconVerticalSolidList"/>
    <dgm:cxn modelId="{87EB08E3-99F2-43AC-89C0-A153D7D50A48}" srcId="{2978F4CB-1B71-40FB-A862-6CE1610E0AC0}" destId="{54A86004-5E88-4672-AD4C-1FBCFBECB873}" srcOrd="1" destOrd="0" parTransId="{85DD7C6B-0A70-4C53-8B58-81BBFDBDE2EC}" sibTransId="{8C5A7AD7-4150-4FA7-AC0A-162BC74E5A37}"/>
    <dgm:cxn modelId="{48130136-69C8-4B32-AC9C-021F36E9B398}" type="presParOf" srcId="{0AFC3A44-828A-477C-9874-BEEC1327C0AF}" destId="{1266FD59-F39B-4065-81E5-31AFAB0B05E3}" srcOrd="0" destOrd="0" presId="urn:microsoft.com/office/officeart/2018/2/layout/IconVerticalSolidList"/>
    <dgm:cxn modelId="{D741A8B7-CCEB-4E8F-A3B1-9D92B061FA0A}" type="presParOf" srcId="{1266FD59-F39B-4065-81E5-31AFAB0B05E3}" destId="{F1F8CA79-B44A-490E-98E2-C4631F7B826B}" srcOrd="0" destOrd="0" presId="urn:microsoft.com/office/officeart/2018/2/layout/IconVerticalSolidList"/>
    <dgm:cxn modelId="{BA9E6038-0461-4E9D-9CA3-B69C558F3FAB}" type="presParOf" srcId="{1266FD59-F39B-4065-81E5-31AFAB0B05E3}" destId="{428B1716-12CD-4418-B813-99D1A9732B83}" srcOrd="1" destOrd="0" presId="urn:microsoft.com/office/officeart/2018/2/layout/IconVerticalSolidList"/>
    <dgm:cxn modelId="{9CEB193D-F310-438D-9135-F9B6838B7E43}" type="presParOf" srcId="{1266FD59-F39B-4065-81E5-31AFAB0B05E3}" destId="{0C0F27E9-6A7B-455A-AF0A-52D70C4FADFA}" srcOrd="2" destOrd="0" presId="urn:microsoft.com/office/officeart/2018/2/layout/IconVerticalSolidList"/>
    <dgm:cxn modelId="{DFF64D09-1D46-4E07-A4A6-3D7F083F6049}" type="presParOf" srcId="{1266FD59-F39B-4065-81E5-31AFAB0B05E3}" destId="{C57BDD03-7B84-481D-BAFD-5A827FB7DDBF}" srcOrd="3" destOrd="0" presId="urn:microsoft.com/office/officeart/2018/2/layout/IconVerticalSolidList"/>
    <dgm:cxn modelId="{8CA37100-8870-46B2-A0D9-CD9ABB6177A8}" type="presParOf" srcId="{0AFC3A44-828A-477C-9874-BEEC1327C0AF}" destId="{96FC71E8-4AF5-433C-8867-DA1A52D1F5CF}" srcOrd="1" destOrd="0" presId="urn:microsoft.com/office/officeart/2018/2/layout/IconVerticalSolidList"/>
    <dgm:cxn modelId="{625CB193-A435-4160-92DE-DC76EEF6EBE3}" type="presParOf" srcId="{0AFC3A44-828A-477C-9874-BEEC1327C0AF}" destId="{4DC3260D-3E17-4C00-8CD6-3B229202A152}" srcOrd="2" destOrd="0" presId="urn:microsoft.com/office/officeart/2018/2/layout/IconVerticalSolidList"/>
    <dgm:cxn modelId="{C4331989-ADBD-4864-B85A-F0050A9F9015}" type="presParOf" srcId="{4DC3260D-3E17-4C00-8CD6-3B229202A152}" destId="{D3CC731F-341E-46AF-B252-CAA7C934970C}" srcOrd="0" destOrd="0" presId="urn:microsoft.com/office/officeart/2018/2/layout/IconVerticalSolidList"/>
    <dgm:cxn modelId="{1D1E7F61-D762-4ACB-973D-C28954C83FBD}" type="presParOf" srcId="{4DC3260D-3E17-4C00-8CD6-3B229202A152}" destId="{60D8E535-B764-4120-9447-9CBBBB1260BB}" srcOrd="1" destOrd="0" presId="urn:microsoft.com/office/officeart/2018/2/layout/IconVerticalSolidList"/>
    <dgm:cxn modelId="{93D22D25-A506-4743-8F4E-236F90B9EF22}" type="presParOf" srcId="{4DC3260D-3E17-4C00-8CD6-3B229202A152}" destId="{6A7C86E3-C1A7-404D-8C7A-8E9B527C7F31}" srcOrd="2" destOrd="0" presId="urn:microsoft.com/office/officeart/2018/2/layout/IconVerticalSolidList"/>
    <dgm:cxn modelId="{3A4177FB-9B34-48F8-9236-A454C8A80DF1}" type="presParOf" srcId="{4DC3260D-3E17-4C00-8CD6-3B229202A152}" destId="{BE132133-E496-43D6-9041-8E0EEC53C88D}" srcOrd="3" destOrd="0" presId="urn:microsoft.com/office/officeart/2018/2/layout/IconVerticalSolidList"/>
    <dgm:cxn modelId="{805BF1DF-7B72-47B6-BEB4-AC5E68299F35}" type="presParOf" srcId="{0AFC3A44-828A-477C-9874-BEEC1327C0AF}" destId="{30AAB0D4-9EE0-4509-AA75-EDC4B1D15A2E}" srcOrd="3" destOrd="0" presId="urn:microsoft.com/office/officeart/2018/2/layout/IconVerticalSolidList"/>
    <dgm:cxn modelId="{160B97B4-9393-41D3-8C1F-817B845BF75D}" type="presParOf" srcId="{0AFC3A44-828A-477C-9874-BEEC1327C0AF}" destId="{5A758CF2-2AB5-449D-9934-2A9C9F476D6D}" srcOrd="4" destOrd="0" presId="urn:microsoft.com/office/officeart/2018/2/layout/IconVerticalSolidList"/>
    <dgm:cxn modelId="{9AC79BDD-08BE-430C-934C-559276E9A474}" type="presParOf" srcId="{5A758CF2-2AB5-449D-9934-2A9C9F476D6D}" destId="{4A99B2EE-EBBD-43B2-A5A1-4BF63ABB9387}" srcOrd="0" destOrd="0" presId="urn:microsoft.com/office/officeart/2018/2/layout/IconVerticalSolidList"/>
    <dgm:cxn modelId="{BA78E4DA-0D9F-4943-8FFD-D38EAC096619}" type="presParOf" srcId="{5A758CF2-2AB5-449D-9934-2A9C9F476D6D}" destId="{7BD40DB2-833A-400D-9683-4FD4E7485069}" srcOrd="1" destOrd="0" presId="urn:microsoft.com/office/officeart/2018/2/layout/IconVerticalSolidList"/>
    <dgm:cxn modelId="{2E4B1A0C-827C-4604-B981-68010D9CDE3E}" type="presParOf" srcId="{5A758CF2-2AB5-449D-9934-2A9C9F476D6D}" destId="{8EBD01E3-DFF2-4223-9DD9-AC2CB1AD56BC}" srcOrd="2" destOrd="0" presId="urn:microsoft.com/office/officeart/2018/2/layout/IconVerticalSolidList"/>
    <dgm:cxn modelId="{78A90C71-EADC-41EE-A4F3-3E67C7F3BD6E}" type="presParOf" srcId="{5A758CF2-2AB5-449D-9934-2A9C9F476D6D}" destId="{0CCAC86D-17B4-4D80-8E1B-97859684CE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6AEDA5-5728-4642-9B66-B3C2D87252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9A0FAE-B215-489E-BCAE-EDCD6BE63D3A}">
      <dgm:prSet/>
      <dgm:spPr/>
      <dgm:t>
        <a:bodyPr/>
        <a:lstStyle/>
        <a:p>
          <a:r>
            <a:rPr lang="en-US" b="1" dirty="0"/>
            <a:t>Reward Maximization. </a:t>
          </a:r>
          <a:r>
            <a:rPr lang="en-US" dirty="0"/>
            <a:t>(Chosen the best action at each stage based on the Max Reward)</a:t>
          </a:r>
        </a:p>
      </dgm:t>
    </dgm:pt>
    <dgm:pt modelId="{A18598CF-D7F1-42D7-AC19-7C19C1B42792}" type="parTrans" cxnId="{45845CDF-0765-4949-B413-27C71E5B9241}">
      <dgm:prSet/>
      <dgm:spPr/>
      <dgm:t>
        <a:bodyPr/>
        <a:lstStyle/>
        <a:p>
          <a:endParaRPr lang="en-US"/>
        </a:p>
      </dgm:t>
    </dgm:pt>
    <dgm:pt modelId="{E28AEA05-4D54-434A-A58F-C8AFFCF42D8E}" type="sibTrans" cxnId="{45845CDF-0765-4949-B413-27C71E5B9241}">
      <dgm:prSet/>
      <dgm:spPr/>
      <dgm:t>
        <a:bodyPr/>
        <a:lstStyle/>
        <a:p>
          <a:endParaRPr lang="en-US"/>
        </a:p>
      </dgm:t>
    </dgm:pt>
    <dgm:pt modelId="{CC71C505-990A-4F13-90B5-327C942A0FF9}">
      <dgm:prSet/>
      <dgm:spPr/>
      <dgm:t>
        <a:bodyPr/>
        <a:lstStyle/>
        <a:p>
          <a:r>
            <a:rPr lang="en-US" b="1" dirty="0"/>
            <a:t>Accuracy</a:t>
          </a:r>
          <a:r>
            <a:rPr lang="en-US" dirty="0"/>
            <a:t> ( 100% accuracy with &lt;20 shuffled states)</a:t>
          </a:r>
        </a:p>
      </dgm:t>
    </dgm:pt>
    <dgm:pt modelId="{B3DEAF3C-CD8E-4E80-B84E-61370071CA38}" type="parTrans" cxnId="{84FA5DBC-7472-43CC-ACAE-C5FB0755B422}">
      <dgm:prSet/>
      <dgm:spPr/>
      <dgm:t>
        <a:bodyPr/>
        <a:lstStyle/>
        <a:p>
          <a:endParaRPr lang="en-US"/>
        </a:p>
      </dgm:t>
    </dgm:pt>
    <dgm:pt modelId="{804BA862-3825-4796-A5C7-158893B18BC6}" type="sibTrans" cxnId="{84FA5DBC-7472-43CC-ACAE-C5FB0755B422}">
      <dgm:prSet/>
      <dgm:spPr/>
      <dgm:t>
        <a:bodyPr/>
        <a:lstStyle/>
        <a:p>
          <a:endParaRPr lang="en-US"/>
        </a:p>
      </dgm:t>
    </dgm:pt>
    <dgm:pt modelId="{D2388C5C-5FE7-4726-8CD3-4EDD35F3AB8F}">
      <dgm:prSet/>
      <dgm:spPr/>
      <dgm:t>
        <a:bodyPr/>
        <a:lstStyle/>
        <a:p>
          <a:r>
            <a:rPr lang="en-US" b="1" dirty="0"/>
            <a:t>Completion Time </a:t>
          </a:r>
          <a:r>
            <a:rPr lang="en-US" dirty="0"/>
            <a:t>(&lt;50 seconds)</a:t>
          </a:r>
        </a:p>
      </dgm:t>
    </dgm:pt>
    <dgm:pt modelId="{23C70455-F28F-44EC-A30B-13258B2F0B51}" type="parTrans" cxnId="{92EBAE9D-6A50-4BC1-B9FF-77599B45E185}">
      <dgm:prSet/>
      <dgm:spPr/>
      <dgm:t>
        <a:bodyPr/>
        <a:lstStyle/>
        <a:p>
          <a:endParaRPr lang="en-US"/>
        </a:p>
      </dgm:t>
    </dgm:pt>
    <dgm:pt modelId="{B22840C8-8906-4E2A-AAD9-17E950181B9B}" type="sibTrans" cxnId="{92EBAE9D-6A50-4BC1-B9FF-77599B45E185}">
      <dgm:prSet/>
      <dgm:spPr/>
      <dgm:t>
        <a:bodyPr/>
        <a:lstStyle/>
        <a:p>
          <a:endParaRPr lang="en-US"/>
        </a:p>
      </dgm:t>
    </dgm:pt>
    <dgm:pt modelId="{6AA74AD9-CCE9-4E28-BF5B-8ACB726E9391}">
      <dgm:prSet/>
      <dgm:spPr/>
      <dgm:t>
        <a:bodyPr/>
        <a:lstStyle/>
        <a:p>
          <a:r>
            <a:rPr lang="en-US" b="1" dirty="0"/>
            <a:t>Scalability</a:t>
          </a:r>
          <a:r>
            <a:rPr lang="en-US" dirty="0"/>
            <a:t> (Works better with 4*4*4 cube too)</a:t>
          </a:r>
        </a:p>
      </dgm:t>
    </dgm:pt>
    <dgm:pt modelId="{FA85D4CA-9D5A-4A7D-A1E5-D9A2453FFF2B}" type="parTrans" cxnId="{EE6DF996-B641-4E55-9E63-67D762AB8DCD}">
      <dgm:prSet/>
      <dgm:spPr/>
      <dgm:t>
        <a:bodyPr/>
        <a:lstStyle/>
        <a:p>
          <a:endParaRPr lang="en-US"/>
        </a:p>
      </dgm:t>
    </dgm:pt>
    <dgm:pt modelId="{4BA2DF21-5018-4560-963B-6943400E0F82}" type="sibTrans" cxnId="{EE6DF996-B641-4E55-9E63-67D762AB8DCD}">
      <dgm:prSet/>
      <dgm:spPr/>
      <dgm:t>
        <a:bodyPr/>
        <a:lstStyle/>
        <a:p>
          <a:endParaRPr lang="en-US"/>
        </a:p>
      </dgm:t>
    </dgm:pt>
    <dgm:pt modelId="{AE80615E-80DF-4452-8508-E2F97F50A3DE}">
      <dgm:prSet/>
      <dgm:spPr/>
      <dgm:t>
        <a:bodyPr/>
        <a:lstStyle/>
        <a:p>
          <a:r>
            <a:rPr lang="en-US" b="1" dirty="0"/>
            <a:t>Complexity</a:t>
          </a:r>
          <a:endParaRPr lang="en-US" dirty="0"/>
        </a:p>
      </dgm:t>
    </dgm:pt>
    <dgm:pt modelId="{D7BB16B3-B60E-4365-A688-675FC3BB4161}" type="parTrans" cxnId="{77A43A8D-A0A1-4D97-BAC7-42A6F83D34B3}">
      <dgm:prSet/>
      <dgm:spPr/>
      <dgm:t>
        <a:bodyPr/>
        <a:lstStyle/>
        <a:p>
          <a:endParaRPr lang="en-US"/>
        </a:p>
      </dgm:t>
    </dgm:pt>
    <dgm:pt modelId="{A5E3A6D8-68C6-4322-AFA1-04DDD3C6FB7C}" type="sibTrans" cxnId="{77A43A8D-A0A1-4D97-BAC7-42A6F83D34B3}">
      <dgm:prSet/>
      <dgm:spPr/>
      <dgm:t>
        <a:bodyPr/>
        <a:lstStyle/>
        <a:p>
          <a:endParaRPr lang="en-US"/>
        </a:p>
      </dgm:t>
    </dgm:pt>
    <dgm:pt modelId="{D7B7AD24-DA63-4F2B-A7D3-C9FDA5E68557}" type="pres">
      <dgm:prSet presAssocID="{EE6AEDA5-5728-4642-9B66-B3C2D87252E8}" presName="root" presStyleCnt="0">
        <dgm:presLayoutVars>
          <dgm:dir/>
          <dgm:resizeHandles val="exact"/>
        </dgm:presLayoutVars>
      </dgm:prSet>
      <dgm:spPr/>
    </dgm:pt>
    <dgm:pt modelId="{97004BF1-B07B-4F8C-B518-463E59025DCA}" type="pres">
      <dgm:prSet presAssocID="{649A0FAE-B215-489E-BCAE-EDCD6BE63D3A}" presName="compNode" presStyleCnt="0"/>
      <dgm:spPr/>
    </dgm:pt>
    <dgm:pt modelId="{85A750BB-07AB-4862-8E32-60EB0D9E6D7F}" type="pres">
      <dgm:prSet presAssocID="{649A0FAE-B215-489E-BCAE-EDCD6BE63D3A}" presName="bgRect" presStyleLbl="bgShp" presStyleIdx="0" presStyleCnt="5"/>
      <dgm:spPr/>
    </dgm:pt>
    <dgm:pt modelId="{81E10C25-D671-4B51-A284-63452DE8CC68}" type="pres">
      <dgm:prSet presAssocID="{649A0FAE-B215-489E-BCAE-EDCD6BE63D3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D10F1212-AF97-4084-85DC-B59FC6E40CA4}" type="pres">
      <dgm:prSet presAssocID="{649A0FAE-B215-489E-BCAE-EDCD6BE63D3A}" presName="spaceRect" presStyleCnt="0"/>
      <dgm:spPr/>
    </dgm:pt>
    <dgm:pt modelId="{1D1BE502-AC26-44C9-9AF7-DF2FB7579AAB}" type="pres">
      <dgm:prSet presAssocID="{649A0FAE-B215-489E-BCAE-EDCD6BE63D3A}" presName="parTx" presStyleLbl="revTx" presStyleIdx="0" presStyleCnt="5">
        <dgm:presLayoutVars>
          <dgm:chMax val="0"/>
          <dgm:chPref val="0"/>
        </dgm:presLayoutVars>
      </dgm:prSet>
      <dgm:spPr/>
    </dgm:pt>
    <dgm:pt modelId="{011BCE2E-3953-4E06-BEBA-2CBA889E7777}" type="pres">
      <dgm:prSet presAssocID="{E28AEA05-4D54-434A-A58F-C8AFFCF42D8E}" presName="sibTrans" presStyleCnt="0"/>
      <dgm:spPr/>
    </dgm:pt>
    <dgm:pt modelId="{2D80FCB0-10F2-44A1-AF59-5F215F998F70}" type="pres">
      <dgm:prSet presAssocID="{CC71C505-990A-4F13-90B5-327C942A0FF9}" presName="compNode" presStyleCnt="0"/>
      <dgm:spPr/>
    </dgm:pt>
    <dgm:pt modelId="{B1C2C67C-5028-4AC8-96C4-277504E7C84D}" type="pres">
      <dgm:prSet presAssocID="{CC71C505-990A-4F13-90B5-327C942A0FF9}" presName="bgRect" presStyleLbl="bgShp" presStyleIdx="1" presStyleCnt="5"/>
      <dgm:spPr/>
    </dgm:pt>
    <dgm:pt modelId="{CFDBD5E1-98FA-4CFD-BF30-B970D16A1A4C}" type="pres">
      <dgm:prSet presAssocID="{CC71C505-990A-4F13-90B5-327C942A0FF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DCCE4E6-F313-43FF-BE4A-35711F4B87AB}" type="pres">
      <dgm:prSet presAssocID="{CC71C505-990A-4F13-90B5-327C942A0FF9}" presName="spaceRect" presStyleCnt="0"/>
      <dgm:spPr/>
    </dgm:pt>
    <dgm:pt modelId="{88E12058-4FFF-4F9C-B61A-027B34AE61B6}" type="pres">
      <dgm:prSet presAssocID="{CC71C505-990A-4F13-90B5-327C942A0FF9}" presName="parTx" presStyleLbl="revTx" presStyleIdx="1" presStyleCnt="5">
        <dgm:presLayoutVars>
          <dgm:chMax val="0"/>
          <dgm:chPref val="0"/>
        </dgm:presLayoutVars>
      </dgm:prSet>
      <dgm:spPr/>
    </dgm:pt>
    <dgm:pt modelId="{0093951B-C0CB-47CB-8490-63EF7A7D6F69}" type="pres">
      <dgm:prSet presAssocID="{804BA862-3825-4796-A5C7-158893B18BC6}" presName="sibTrans" presStyleCnt="0"/>
      <dgm:spPr/>
    </dgm:pt>
    <dgm:pt modelId="{299F2DF2-0F9E-4C99-9F70-81AFD10FC191}" type="pres">
      <dgm:prSet presAssocID="{D2388C5C-5FE7-4726-8CD3-4EDD35F3AB8F}" presName="compNode" presStyleCnt="0"/>
      <dgm:spPr/>
    </dgm:pt>
    <dgm:pt modelId="{40CCAA24-622C-424C-B0D5-D6D731F56B5B}" type="pres">
      <dgm:prSet presAssocID="{D2388C5C-5FE7-4726-8CD3-4EDD35F3AB8F}" presName="bgRect" presStyleLbl="bgShp" presStyleIdx="2" presStyleCnt="5"/>
      <dgm:spPr/>
    </dgm:pt>
    <dgm:pt modelId="{0C0EF7C1-DDA9-43E8-B85E-2DF062C9803B}" type="pres">
      <dgm:prSet presAssocID="{D2388C5C-5FE7-4726-8CD3-4EDD35F3AB8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B630493-332D-4838-9E02-41F259B74DB0}" type="pres">
      <dgm:prSet presAssocID="{D2388C5C-5FE7-4726-8CD3-4EDD35F3AB8F}" presName="spaceRect" presStyleCnt="0"/>
      <dgm:spPr/>
    </dgm:pt>
    <dgm:pt modelId="{14989815-0977-4F6A-B98D-6ECA8B95B77E}" type="pres">
      <dgm:prSet presAssocID="{D2388C5C-5FE7-4726-8CD3-4EDD35F3AB8F}" presName="parTx" presStyleLbl="revTx" presStyleIdx="2" presStyleCnt="5">
        <dgm:presLayoutVars>
          <dgm:chMax val="0"/>
          <dgm:chPref val="0"/>
        </dgm:presLayoutVars>
      </dgm:prSet>
      <dgm:spPr/>
    </dgm:pt>
    <dgm:pt modelId="{10D80578-B913-4582-9F7F-8D2F5CB601CB}" type="pres">
      <dgm:prSet presAssocID="{B22840C8-8906-4E2A-AAD9-17E950181B9B}" presName="sibTrans" presStyleCnt="0"/>
      <dgm:spPr/>
    </dgm:pt>
    <dgm:pt modelId="{7C85DB67-C60C-4EA5-8BEC-96F3BFAFCD0A}" type="pres">
      <dgm:prSet presAssocID="{6AA74AD9-CCE9-4E28-BF5B-8ACB726E9391}" presName="compNode" presStyleCnt="0"/>
      <dgm:spPr/>
    </dgm:pt>
    <dgm:pt modelId="{BC68AA08-8063-4318-9D2A-6FCDFF0C0C76}" type="pres">
      <dgm:prSet presAssocID="{6AA74AD9-CCE9-4E28-BF5B-8ACB726E9391}" presName="bgRect" presStyleLbl="bgShp" presStyleIdx="3" presStyleCnt="5"/>
      <dgm:spPr/>
    </dgm:pt>
    <dgm:pt modelId="{3937A42E-E66C-4ED5-B57D-843DC54821DA}" type="pres">
      <dgm:prSet presAssocID="{6AA74AD9-CCE9-4E28-BF5B-8ACB726E939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7AC630D-EFE1-4C98-AFA7-D2A5396EFF79}" type="pres">
      <dgm:prSet presAssocID="{6AA74AD9-CCE9-4E28-BF5B-8ACB726E9391}" presName="spaceRect" presStyleCnt="0"/>
      <dgm:spPr/>
    </dgm:pt>
    <dgm:pt modelId="{C988CAE1-AD3C-4D32-BB9E-249E88C93678}" type="pres">
      <dgm:prSet presAssocID="{6AA74AD9-CCE9-4E28-BF5B-8ACB726E9391}" presName="parTx" presStyleLbl="revTx" presStyleIdx="3" presStyleCnt="5">
        <dgm:presLayoutVars>
          <dgm:chMax val="0"/>
          <dgm:chPref val="0"/>
        </dgm:presLayoutVars>
      </dgm:prSet>
      <dgm:spPr/>
    </dgm:pt>
    <dgm:pt modelId="{4BA5B9A3-16A4-4C08-AA66-0C486AE55169}" type="pres">
      <dgm:prSet presAssocID="{4BA2DF21-5018-4560-963B-6943400E0F82}" presName="sibTrans" presStyleCnt="0"/>
      <dgm:spPr/>
    </dgm:pt>
    <dgm:pt modelId="{22260DE9-D99C-459B-BE22-FA2CE9DC16BA}" type="pres">
      <dgm:prSet presAssocID="{AE80615E-80DF-4452-8508-E2F97F50A3DE}" presName="compNode" presStyleCnt="0"/>
      <dgm:spPr/>
    </dgm:pt>
    <dgm:pt modelId="{8D8F5D7E-895D-49F7-8FEE-699ADE765471}" type="pres">
      <dgm:prSet presAssocID="{AE80615E-80DF-4452-8508-E2F97F50A3DE}" presName="bgRect" presStyleLbl="bgShp" presStyleIdx="4" presStyleCnt="5"/>
      <dgm:spPr/>
    </dgm:pt>
    <dgm:pt modelId="{209BC374-801C-48D0-B833-1511310BA6AC}" type="pres">
      <dgm:prSet presAssocID="{AE80615E-80DF-4452-8508-E2F97F50A3D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5F3B68B-A591-4883-9F69-81B2397D0AD3}" type="pres">
      <dgm:prSet presAssocID="{AE80615E-80DF-4452-8508-E2F97F50A3DE}" presName="spaceRect" presStyleCnt="0"/>
      <dgm:spPr/>
    </dgm:pt>
    <dgm:pt modelId="{3ED4BEAC-9F59-4E62-BBA5-2A0E140F1E4F}" type="pres">
      <dgm:prSet presAssocID="{AE80615E-80DF-4452-8508-E2F97F50A3D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05AF409-DBF0-41C1-98B5-5B70E4562BDC}" type="presOf" srcId="{D2388C5C-5FE7-4726-8CD3-4EDD35F3AB8F}" destId="{14989815-0977-4F6A-B98D-6ECA8B95B77E}" srcOrd="0" destOrd="0" presId="urn:microsoft.com/office/officeart/2018/2/layout/IconVerticalSolidList"/>
    <dgm:cxn modelId="{15F3131F-A06B-4040-BD49-594D00F1729E}" type="presOf" srcId="{649A0FAE-B215-489E-BCAE-EDCD6BE63D3A}" destId="{1D1BE502-AC26-44C9-9AF7-DF2FB7579AAB}" srcOrd="0" destOrd="0" presId="urn:microsoft.com/office/officeart/2018/2/layout/IconVerticalSolidList"/>
    <dgm:cxn modelId="{29629679-F308-40AA-8E3E-4DD15AAF1872}" type="presOf" srcId="{CC71C505-990A-4F13-90B5-327C942A0FF9}" destId="{88E12058-4FFF-4F9C-B61A-027B34AE61B6}" srcOrd="0" destOrd="0" presId="urn:microsoft.com/office/officeart/2018/2/layout/IconVerticalSolidList"/>
    <dgm:cxn modelId="{AE035180-B6E3-4518-9FDE-F9FD70F8663D}" type="presOf" srcId="{6AA74AD9-CCE9-4E28-BF5B-8ACB726E9391}" destId="{C988CAE1-AD3C-4D32-BB9E-249E88C93678}" srcOrd="0" destOrd="0" presId="urn:microsoft.com/office/officeart/2018/2/layout/IconVerticalSolidList"/>
    <dgm:cxn modelId="{77A43A8D-A0A1-4D97-BAC7-42A6F83D34B3}" srcId="{EE6AEDA5-5728-4642-9B66-B3C2D87252E8}" destId="{AE80615E-80DF-4452-8508-E2F97F50A3DE}" srcOrd="4" destOrd="0" parTransId="{D7BB16B3-B60E-4365-A688-675FC3BB4161}" sibTransId="{A5E3A6D8-68C6-4322-AFA1-04DDD3C6FB7C}"/>
    <dgm:cxn modelId="{451FE595-87B9-42EA-A2D1-2D3BEA437E00}" type="presOf" srcId="{EE6AEDA5-5728-4642-9B66-B3C2D87252E8}" destId="{D7B7AD24-DA63-4F2B-A7D3-C9FDA5E68557}" srcOrd="0" destOrd="0" presId="urn:microsoft.com/office/officeart/2018/2/layout/IconVerticalSolidList"/>
    <dgm:cxn modelId="{EE6DF996-B641-4E55-9E63-67D762AB8DCD}" srcId="{EE6AEDA5-5728-4642-9B66-B3C2D87252E8}" destId="{6AA74AD9-CCE9-4E28-BF5B-8ACB726E9391}" srcOrd="3" destOrd="0" parTransId="{FA85D4CA-9D5A-4A7D-A1E5-D9A2453FFF2B}" sibTransId="{4BA2DF21-5018-4560-963B-6943400E0F82}"/>
    <dgm:cxn modelId="{B5E9B29B-CDD2-46B0-9A74-F72AC126B15D}" type="presOf" srcId="{AE80615E-80DF-4452-8508-E2F97F50A3DE}" destId="{3ED4BEAC-9F59-4E62-BBA5-2A0E140F1E4F}" srcOrd="0" destOrd="0" presId="urn:microsoft.com/office/officeart/2018/2/layout/IconVerticalSolidList"/>
    <dgm:cxn modelId="{92EBAE9D-6A50-4BC1-B9FF-77599B45E185}" srcId="{EE6AEDA5-5728-4642-9B66-B3C2D87252E8}" destId="{D2388C5C-5FE7-4726-8CD3-4EDD35F3AB8F}" srcOrd="2" destOrd="0" parTransId="{23C70455-F28F-44EC-A30B-13258B2F0B51}" sibTransId="{B22840C8-8906-4E2A-AAD9-17E950181B9B}"/>
    <dgm:cxn modelId="{84FA5DBC-7472-43CC-ACAE-C5FB0755B422}" srcId="{EE6AEDA5-5728-4642-9B66-B3C2D87252E8}" destId="{CC71C505-990A-4F13-90B5-327C942A0FF9}" srcOrd="1" destOrd="0" parTransId="{B3DEAF3C-CD8E-4E80-B84E-61370071CA38}" sibTransId="{804BA862-3825-4796-A5C7-158893B18BC6}"/>
    <dgm:cxn modelId="{45845CDF-0765-4949-B413-27C71E5B9241}" srcId="{EE6AEDA5-5728-4642-9B66-B3C2D87252E8}" destId="{649A0FAE-B215-489E-BCAE-EDCD6BE63D3A}" srcOrd="0" destOrd="0" parTransId="{A18598CF-D7F1-42D7-AC19-7C19C1B42792}" sibTransId="{E28AEA05-4D54-434A-A58F-C8AFFCF42D8E}"/>
    <dgm:cxn modelId="{A458F671-C1C5-4C2E-8FC8-EC16E661E6FD}" type="presParOf" srcId="{D7B7AD24-DA63-4F2B-A7D3-C9FDA5E68557}" destId="{97004BF1-B07B-4F8C-B518-463E59025DCA}" srcOrd="0" destOrd="0" presId="urn:microsoft.com/office/officeart/2018/2/layout/IconVerticalSolidList"/>
    <dgm:cxn modelId="{8B6390DB-F482-444B-9950-58C439704D3C}" type="presParOf" srcId="{97004BF1-B07B-4F8C-B518-463E59025DCA}" destId="{85A750BB-07AB-4862-8E32-60EB0D9E6D7F}" srcOrd="0" destOrd="0" presId="urn:microsoft.com/office/officeart/2018/2/layout/IconVerticalSolidList"/>
    <dgm:cxn modelId="{9BBF7119-13AF-4A70-AAB2-BF4A3A204E00}" type="presParOf" srcId="{97004BF1-B07B-4F8C-B518-463E59025DCA}" destId="{81E10C25-D671-4B51-A284-63452DE8CC68}" srcOrd="1" destOrd="0" presId="urn:microsoft.com/office/officeart/2018/2/layout/IconVerticalSolidList"/>
    <dgm:cxn modelId="{841ED12A-1D7C-4E43-900E-CDA30A0E2F61}" type="presParOf" srcId="{97004BF1-B07B-4F8C-B518-463E59025DCA}" destId="{D10F1212-AF97-4084-85DC-B59FC6E40CA4}" srcOrd="2" destOrd="0" presId="urn:microsoft.com/office/officeart/2018/2/layout/IconVerticalSolidList"/>
    <dgm:cxn modelId="{16B6B2DD-2AE5-4CA3-8F4F-5395A269E853}" type="presParOf" srcId="{97004BF1-B07B-4F8C-B518-463E59025DCA}" destId="{1D1BE502-AC26-44C9-9AF7-DF2FB7579AAB}" srcOrd="3" destOrd="0" presId="urn:microsoft.com/office/officeart/2018/2/layout/IconVerticalSolidList"/>
    <dgm:cxn modelId="{9F7E5FB9-8FD4-492A-BF11-365EF874FF67}" type="presParOf" srcId="{D7B7AD24-DA63-4F2B-A7D3-C9FDA5E68557}" destId="{011BCE2E-3953-4E06-BEBA-2CBA889E7777}" srcOrd="1" destOrd="0" presId="urn:microsoft.com/office/officeart/2018/2/layout/IconVerticalSolidList"/>
    <dgm:cxn modelId="{A2B68B6B-0F8A-490D-A152-FB137B8D91F5}" type="presParOf" srcId="{D7B7AD24-DA63-4F2B-A7D3-C9FDA5E68557}" destId="{2D80FCB0-10F2-44A1-AF59-5F215F998F70}" srcOrd="2" destOrd="0" presId="urn:microsoft.com/office/officeart/2018/2/layout/IconVerticalSolidList"/>
    <dgm:cxn modelId="{B77FDF27-E008-49EE-BB86-42F9BF5B23D1}" type="presParOf" srcId="{2D80FCB0-10F2-44A1-AF59-5F215F998F70}" destId="{B1C2C67C-5028-4AC8-96C4-277504E7C84D}" srcOrd="0" destOrd="0" presId="urn:microsoft.com/office/officeart/2018/2/layout/IconVerticalSolidList"/>
    <dgm:cxn modelId="{6DD0ED89-5D60-461E-9112-22CEBDEAB8B6}" type="presParOf" srcId="{2D80FCB0-10F2-44A1-AF59-5F215F998F70}" destId="{CFDBD5E1-98FA-4CFD-BF30-B970D16A1A4C}" srcOrd="1" destOrd="0" presId="urn:microsoft.com/office/officeart/2018/2/layout/IconVerticalSolidList"/>
    <dgm:cxn modelId="{B5919E47-5070-48A4-83A5-0ADB9C7E8DB2}" type="presParOf" srcId="{2D80FCB0-10F2-44A1-AF59-5F215F998F70}" destId="{CDCCE4E6-F313-43FF-BE4A-35711F4B87AB}" srcOrd="2" destOrd="0" presId="urn:microsoft.com/office/officeart/2018/2/layout/IconVerticalSolidList"/>
    <dgm:cxn modelId="{A1407A8C-F9D6-4D8C-BAC1-4333764E82D4}" type="presParOf" srcId="{2D80FCB0-10F2-44A1-AF59-5F215F998F70}" destId="{88E12058-4FFF-4F9C-B61A-027B34AE61B6}" srcOrd="3" destOrd="0" presId="urn:microsoft.com/office/officeart/2018/2/layout/IconVerticalSolidList"/>
    <dgm:cxn modelId="{9B909ED7-B359-4717-A12D-97F265C402E4}" type="presParOf" srcId="{D7B7AD24-DA63-4F2B-A7D3-C9FDA5E68557}" destId="{0093951B-C0CB-47CB-8490-63EF7A7D6F69}" srcOrd="3" destOrd="0" presId="urn:microsoft.com/office/officeart/2018/2/layout/IconVerticalSolidList"/>
    <dgm:cxn modelId="{6AC02040-D414-4E38-9916-00FC72A60625}" type="presParOf" srcId="{D7B7AD24-DA63-4F2B-A7D3-C9FDA5E68557}" destId="{299F2DF2-0F9E-4C99-9F70-81AFD10FC191}" srcOrd="4" destOrd="0" presId="urn:microsoft.com/office/officeart/2018/2/layout/IconVerticalSolidList"/>
    <dgm:cxn modelId="{B09D8676-C7CC-4097-8D2A-E8A685C9A200}" type="presParOf" srcId="{299F2DF2-0F9E-4C99-9F70-81AFD10FC191}" destId="{40CCAA24-622C-424C-B0D5-D6D731F56B5B}" srcOrd="0" destOrd="0" presId="urn:microsoft.com/office/officeart/2018/2/layout/IconVerticalSolidList"/>
    <dgm:cxn modelId="{9D670D4F-7E60-4336-AE83-AD1952FC973F}" type="presParOf" srcId="{299F2DF2-0F9E-4C99-9F70-81AFD10FC191}" destId="{0C0EF7C1-DDA9-43E8-B85E-2DF062C9803B}" srcOrd="1" destOrd="0" presId="urn:microsoft.com/office/officeart/2018/2/layout/IconVerticalSolidList"/>
    <dgm:cxn modelId="{3D715AA7-81BB-4ED9-BD31-030AB5A180AA}" type="presParOf" srcId="{299F2DF2-0F9E-4C99-9F70-81AFD10FC191}" destId="{AB630493-332D-4838-9E02-41F259B74DB0}" srcOrd="2" destOrd="0" presId="urn:microsoft.com/office/officeart/2018/2/layout/IconVerticalSolidList"/>
    <dgm:cxn modelId="{38D3DD74-7650-48FD-82AD-90C116100A85}" type="presParOf" srcId="{299F2DF2-0F9E-4C99-9F70-81AFD10FC191}" destId="{14989815-0977-4F6A-B98D-6ECA8B95B77E}" srcOrd="3" destOrd="0" presId="urn:microsoft.com/office/officeart/2018/2/layout/IconVerticalSolidList"/>
    <dgm:cxn modelId="{F01AE87B-4D41-43A1-BC02-2C9AE024A97F}" type="presParOf" srcId="{D7B7AD24-DA63-4F2B-A7D3-C9FDA5E68557}" destId="{10D80578-B913-4582-9F7F-8D2F5CB601CB}" srcOrd="5" destOrd="0" presId="urn:microsoft.com/office/officeart/2018/2/layout/IconVerticalSolidList"/>
    <dgm:cxn modelId="{CE791CD3-E30A-460F-84D0-B1DEADB1E227}" type="presParOf" srcId="{D7B7AD24-DA63-4F2B-A7D3-C9FDA5E68557}" destId="{7C85DB67-C60C-4EA5-8BEC-96F3BFAFCD0A}" srcOrd="6" destOrd="0" presId="urn:microsoft.com/office/officeart/2018/2/layout/IconVerticalSolidList"/>
    <dgm:cxn modelId="{E66560F1-E66E-40B1-BFFC-4A9A367694A7}" type="presParOf" srcId="{7C85DB67-C60C-4EA5-8BEC-96F3BFAFCD0A}" destId="{BC68AA08-8063-4318-9D2A-6FCDFF0C0C76}" srcOrd="0" destOrd="0" presId="urn:microsoft.com/office/officeart/2018/2/layout/IconVerticalSolidList"/>
    <dgm:cxn modelId="{3063884C-1CDA-4402-A424-53CAC10D0084}" type="presParOf" srcId="{7C85DB67-C60C-4EA5-8BEC-96F3BFAFCD0A}" destId="{3937A42E-E66C-4ED5-B57D-843DC54821DA}" srcOrd="1" destOrd="0" presId="urn:microsoft.com/office/officeart/2018/2/layout/IconVerticalSolidList"/>
    <dgm:cxn modelId="{163380C9-3D2A-4F55-B299-0DC22562E12A}" type="presParOf" srcId="{7C85DB67-C60C-4EA5-8BEC-96F3BFAFCD0A}" destId="{F7AC630D-EFE1-4C98-AFA7-D2A5396EFF79}" srcOrd="2" destOrd="0" presId="urn:microsoft.com/office/officeart/2018/2/layout/IconVerticalSolidList"/>
    <dgm:cxn modelId="{82DE15F7-EC6B-46E8-B570-F2634E2F7D60}" type="presParOf" srcId="{7C85DB67-C60C-4EA5-8BEC-96F3BFAFCD0A}" destId="{C988CAE1-AD3C-4D32-BB9E-249E88C93678}" srcOrd="3" destOrd="0" presId="urn:microsoft.com/office/officeart/2018/2/layout/IconVerticalSolidList"/>
    <dgm:cxn modelId="{E449F8C6-78E1-435B-8DAC-ED9A8B6DC6CE}" type="presParOf" srcId="{D7B7AD24-DA63-4F2B-A7D3-C9FDA5E68557}" destId="{4BA5B9A3-16A4-4C08-AA66-0C486AE55169}" srcOrd="7" destOrd="0" presId="urn:microsoft.com/office/officeart/2018/2/layout/IconVerticalSolidList"/>
    <dgm:cxn modelId="{C01AE697-5EE3-46CE-BACD-F1861450CA1A}" type="presParOf" srcId="{D7B7AD24-DA63-4F2B-A7D3-C9FDA5E68557}" destId="{22260DE9-D99C-459B-BE22-FA2CE9DC16BA}" srcOrd="8" destOrd="0" presId="urn:microsoft.com/office/officeart/2018/2/layout/IconVerticalSolidList"/>
    <dgm:cxn modelId="{FBE135AB-DF05-4E5A-809B-18DD15CCEB5E}" type="presParOf" srcId="{22260DE9-D99C-459B-BE22-FA2CE9DC16BA}" destId="{8D8F5D7E-895D-49F7-8FEE-699ADE765471}" srcOrd="0" destOrd="0" presId="urn:microsoft.com/office/officeart/2018/2/layout/IconVerticalSolidList"/>
    <dgm:cxn modelId="{01843890-9287-4AB6-A174-BA12CEE8F695}" type="presParOf" srcId="{22260DE9-D99C-459B-BE22-FA2CE9DC16BA}" destId="{209BC374-801C-48D0-B833-1511310BA6AC}" srcOrd="1" destOrd="0" presId="urn:microsoft.com/office/officeart/2018/2/layout/IconVerticalSolidList"/>
    <dgm:cxn modelId="{596700CB-A8A8-4FC3-A664-07B2DD0F658A}" type="presParOf" srcId="{22260DE9-D99C-459B-BE22-FA2CE9DC16BA}" destId="{E5F3B68B-A591-4883-9F69-81B2397D0AD3}" srcOrd="2" destOrd="0" presId="urn:microsoft.com/office/officeart/2018/2/layout/IconVerticalSolidList"/>
    <dgm:cxn modelId="{7ADF5A30-516C-4917-BC2A-A184B5CE2D99}" type="presParOf" srcId="{22260DE9-D99C-459B-BE22-FA2CE9DC16BA}" destId="{3ED4BEAC-9F59-4E62-BBA5-2A0E140F1E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269EDA-81B8-4FDB-8C08-5CC002810E7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19BEAEF-8E4A-4460-98D1-67BD8149AE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Code Repository</a:t>
          </a:r>
          <a:r>
            <a:rPr lang="en-US" sz="1400" b="1" i="1" dirty="0"/>
            <a:t> </a:t>
          </a:r>
          <a:endParaRPr lang="en-US" sz="1400" dirty="0"/>
        </a:p>
        <a:p>
          <a:pPr>
            <a:lnSpc>
              <a:spcPct val="100000"/>
            </a:lnSpc>
          </a:pPr>
          <a:r>
            <a:rPr lang="en-US" sz="1600" dirty="0"/>
            <a:t>Contains the Source Code, any supporting data files used to develop the models and train the agent. </a:t>
          </a:r>
        </a:p>
      </dgm:t>
    </dgm:pt>
    <dgm:pt modelId="{E157AE94-3EF1-4B72-8A2E-A2EDEC217E70}" type="parTrans" cxnId="{EA676C73-127B-4830-9E17-0947EF06DD8B}">
      <dgm:prSet/>
      <dgm:spPr/>
      <dgm:t>
        <a:bodyPr/>
        <a:lstStyle/>
        <a:p>
          <a:endParaRPr lang="en-US"/>
        </a:p>
      </dgm:t>
    </dgm:pt>
    <dgm:pt modelId="{C84DBE8A-8857-4614-9AE4-BCC525F9EFEB}" type="sibTrans" cxnId="{EA676C73-127B-4830-9E17-0947EF06DD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D5A90D-BBB4-422D-ABED-C98AF4380F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Technical Documentation </a:t>
          </a:r>
          <a:r>
            <a:rPr lang="en-US" sz="1400" dirty="0"/>
            <a:t> </a:t>
          </a:r>
          <a:r>
            <a:rPr lang="en-US" sz="1600" dirty="0"/>
            <a:t>Documenting the technical aspects of the Project which includes the Model Architecture, Training Methodology.</a:t>
          </a:r>
          <a:endParaRPr lang="en-US" sz="1400" dirty="0"/>
        </a:p>
      </dgm:t>
    </dgm:pt>
    <dgm:pt modelId="{5BBBA105-F061-488A-8B1A-0CBB2DC71CDC}" type="parTrans" cxnId="{D810051A-136D-44C7-83B6-F3A1A2CDDCB0}">
      <dgm:prSet/>
      <dgm:spPr/>
      <dgm:t>
        <a:bodyPr/>
        <a:lstStyle/>
        <a:p>
          <a:endParaRPr lang="en-US"/>
        </a:p>
      </dgm:t>
    </dgm:pt>
    <dgm:pt modelId="{DE14F3AB-C21D-4AE9-B6F3-6406A7B7751C}" type="sibTrans" cxnId="{D810051A-136D-44C7-83B6-F3A1A2CDDC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3E2765-37CC-4228-9FB8-22F58E4787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Final Presentation report </a:t>
          </a:r>
        </a:p>
        <a:p>
          <a:pPr>
            <a:lnSpc>
              <a:spcPct val="100000"/>
            </a:lnSpc>
          </a:pPr>
          <a:r>
            <a:rPr lang="en-US" sz="1600" dirty="0"/>
            <a:t> A detailed report summarizing the project objectives, approach, methodology, results, and conclusions. </a:t>
          </a:r>
          <a:endParaRPr lang="en-US" sz="1400" dirty="0"/>
        </a:p>
      </dgm:t>
    </dgm:pt>
    <dgm:pt modelId="{334BFD90-13F7-46A2-9996-A7BC17B066D8}" type="parTrans" cxnId="{081CE137-1ADF-48BF-AB11-83F58BFFABE5}">
      <dgm:prSet/>
      <dgm:spPr/>
      <dgm:t>
        <a:bodyPr/>
        <a:lstStyle/>
        <a:p>
          <a:endParaRPr lang="en-US"/>
        </a:p>
      </dgm:t>
    </dgm:pt>
    <dgm:pt modelId="{93591494-CE35-46BD-A68D-4198CAEFE6C3}" type="sibTrans" cxnId="{081CE137-1ADF-48BF-AB11-83F58BFFAB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11735F-25F9-42CA-8E86-6E7B103F75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/>
            <a:t>YouTube Video</a:t>
          </a:r>
          <a:endParaRPr lang="en-US" sz="1400" dirty="0"/>
        </a:p>
        <a:p>
          <a:pPr>
            <a:lnSpc>
              <a:spcPct val="100000"/>
            </a:lnSpc>
          </a:pPr>
          <a:r>
            <a:rPr lang="en-US" sz="1600" dirty="0"/>
            <a:t>The Detailed Video showcasing the Working of the agent Solving the Cube and the results associated with it.</a:t>
          </a:r>
          <a:endParaRPr lang="en-US" sz="1400" dirty="0"/>
        </a:p>
      </dgm:t>
    </dgm:pt>
    <dgm:pt modelId="{1E3ED6FC-96AD-4328-9D04-CE8FA5AF6689}" type="parTrans" cxnId="{493575AA-2355-4E50-90BF-D5657D85D476}">
      <dgm:prSet/>
      <dgm:spPr/>
      <dgm:t>
        <a:bodyPr/>
        <a:lstStyle/>
        <a:p>
          <a:endParaRPr lang="en-US"/>
        </a:p>
      </dgm:t>
    </dgm:pt>
    <dgm:pt modelId="{CB25EB86-10D7-4E01-B598-53D010E4DC73}" type="sibTrans" cxnId="{493575AA-2355-4E50-90BF-D5657D85D476}">
      <dgm:prSet/>
      <dgm:spPr/>
      <dgm:t>
        <a:bodyPr/>
        <a:lstStyle/>
        <a:p>
          <a:endParaRPr lang="en-US"/>
        </a:p>
      </dgm:t>
    </dgm:pt>
    <dgm:pt modelId="{ECADC230-B43E-4CD6-B060-4D2410E05FC5}" type="pres">
      <dgm:prSet presAssocID="{55269EDA-81B8-4FDB-8C08-5CC002810E77}" presName="root" presStyleCnt="0">
        <dgm:presLayoutVars>
          <dgm:dir/>
          <dgm:resizeHandles val="exact"/>
        </dgm:presLayoutVars>
      </dgm:prSet>
      <dgm:spPr/>
    </dgm:pt>
    <dgm:pt modelId="{2C027324-7F4A-4866-A5DE-CE1FB0030E24}" type="pres">
      <dgm:prSet presAssocID="{55269EDA-81B8-4FDB-8C08-5CC002810E77}" presName="container" presStyleCnt="0">
        <dgm:presLayoutVars>
          <dgm:dir/>
          <dgm:resizeHandles val="exact"/>
        </dgm:presLayoutVars>
      </dgm:prSet>
      <dgm:spPr/>
    </dgm:pt>
    <dgm:pt modelId="{635AF735-08EE-4E01-B9DC-60A79A46FE00}" type="pres">
      <dgm:prSet presAssocID="{E19BEAEF-8E4A-4460-98D1-67BD8149AE49}" presName="compNode" presStyleCnt="0"/>
      <dgm:spPr/>
    </dgm:pt>
    <dgm:pt modelId="{592DAAA8-B48A-460A-9E2E-D0A932F71DF2}" type="pres">
      <dgm:prSet presAssocID="{E19BEAEF-8E4A-4460-98D1-67BD8149AE49}" presName="iconBgRect" presStyleLbl="bgShp" presStyleIdx="0" presStyleCnt="4"/>
      <dgm:spPr/>
    </dgm:pt>
    <dgm:pt modelId="{D7DE55FC-EE2F-4502-B5B5-A6C9054B7D62}" type="pres">
      <dgm:prSet presAssocID="{E19BEAEF-8E4A-4460-98D1-67BD8149AE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EA8075-160B-4632-8CBE-245070E3A612}" type="pres">
      <dgm:prSet presAssocID="{E19BEAEF-8E4A-4460-98D1-67BD8149AE49}" presName="spaceRect" presStyleCnt="0"/>
      <dgm:spPr/>
    </dgm:pt>
    <dgm:pt modelId="{DAD91464-1689-48F1-A2B3-C6BE1197CC2A}" type="pres">
      <dgm:prSet presAssocID="{E19BEAEF-8E4A-4460-98D1-67BD8149AE49}" presName="textRect" presStyleLbl="revTx" presStyleIdx="0" presStyleCnt="4">
        <dgm:presLayoutVars>
          <dgm:chMax val="1"/>
          <dgm:chPref val="1"/>
        </dgm:presLayoutVars>
      </dgm:prSet>
      <dgm:spPr/>
    </dgm:pt>
    <dgm:pt modelId="{8B02DF48-7398-4879-97AF-69F96F376B35}" type="pres">
      <dgm:prSet presAssocID="{C84DBE8A-8857-4614-9AE4-BCC525F9EFEB}" presName="sibTrans" presStyleLbl="sibTrans2D1" presStyleIdx="0" presStyleCnt="0"/>
      <dgm:spPr/>
    </dgm:pt>
    <dgm:pt modelId="{37BCCB7F-A8C4-43ED-A821-ED25BD23638B}" type="pres">
      <dgm:prSet presAssocID="{6FD5A90D-BBB4-422D-ABED-C98AF4380F5E}" presName="compNode" presStyleCnt="0"/>
      <dgm:spPr/>
    </dgm:pt>
    <dgm:pt modelId="{BD3C9464-4C96-4F0D-BDBD-8DB25555DB38}" type="pres">
      <dgm:prSet presAssocID="{6FD5A90D-BBB4-422D-ABED-C98AF4380F5E}" presName="iconBgRect" presStyleLbl="bgShp" presStyleIdx="1" presStyleCnt="4"/>
      <dgm:spPr/>
    </dgm:pt>
    <dgm:pt modelId="{A422F463-F377-454E-BFC5-82BD316DC471}" type="pres">
      <dgm:prSet presAssocID="{6FD5A90D-BBB4-422D-ABED-C98AF4380F5E}" presName="iconRect" presStyleLbl="node1" presStyleIdx="1" presStyleCnt="4"/>
      <dgm:spPr/>
    </dgm:pt>
    <dgm:pt modelId="{8343B31C-A956-4FE7-8D0A-5DA8547FA8A0}" type="pres">
      <dgm:prSet presAssocID="{6FD5A90D-BBB4-422D-ABED-C98AF4380F5E}" presName="spaceRect" presStyleCnt="0"/>
      <dgm:spPr/>
    </dgm:pt>
    <dgm:pt modelId="{6533EF08-F6AA-47D9-9C07-9375BC88A6D8}" type="pres">
      <dgm:prSet presAssocID="{6FD5A90D-BBB4-422D-ABED-C98AF4380F5E}" presName="textRect" presStyleLbl="revTx" presStyleIdx="1" presStyleCnt="4">
        <dgm:presLayoutVars>
          <dgm:chMax val="1"/>
          <dgm:chPref val="1"/>
        </dgm:presLayoutVars>
      </dgm:prSet>
      <dgm:spPr/>
    </dgm:pt>
    <dgm:pt modelId="{65EC78F9-5256-46CF-B864-A1F92831CAEA}" type="pres">
      <dgm:prSet presAssocID="{DE14F3AB-C21D-4AE9-B6F3-6406A7B7751C}" presName="sibTrans" presStyleLbl="sibTrans2D1" presStyleIdx="0" presStyleCnt="0"/>
      <dgm:spPr/>
    </dgm:pt>
    <dgm:pt modelId="{25EDC28B-02F4-4C8A-BB19-51FCE3DADC5C}" type="pres">
      <dgm:prSet presAssocID="{2E3E2765-37CC-4228-9FB8-22F58E4787E1}" presName="compNode" presStyleCnt="0"/>
      <dgm:spPr/>
    </dgm:pt>
    <dgm:pt modelId="{CBB1A18C-3265-4486-AA91-1BA9A4BC289B}" type="pres">
      <dgm:prSet presAssocID="{2E3E2765-37CC-4228-9FB8-22F58E4787E1}" presName="iconBgRect" presStyleLbl="bgShp" presStyleIdx="2" presStyleCnt="4"/>
      <dgm:spPr/>
    </dgm:pt>
    <dgm:pt modelId="{5DBC9C16-5AF0-4B39-BDB7-4A021BD71261}" type="pres">
      <dgm:prSet presAssocID="{2E3E2765-37CC-4228-9FB8-22F58E4787E1}" presName="iconRect" presStyleLbl="node1" presStyleIdx="2" presStyleCnt="4"/>
      <dgm:spPr/>
    </dgm:pt>
    <dgm:pt modelId="{F0EA4292-82ED-41AC-A999-889A93E1CDA8}" type="pres">
      <dgm:prSet presAssocID="{2E3E2765-37CC-4228-9FB8-22F58E4787E1}" presName="spaceRect" presStyleCnt="0"/>
      <dgm:spPr/>
    </dgm:pt>
    <dgm:pt modelId="{F6553D0C-C7F5-4C5E-842E-B30900E1538D}" type="pres">
      <dgm:prSet presAssocID="{2E3E2765-37CC-4228-9FB8-22F58E4787E1}" presName="textRect" presStyleLbl="revTx" presStyleIdx="2" presStyleCnt="4">
        <dgm:presLayoutVars>
          <dgm:chMax val="1"/>
          <dgm:chPref val="1"/>
        </dgm:presLayoutVars>
      </dgm:prSet>
      <dgm:spPr/>
    </dgm:pt>
    <dgm:pt modelId="{64AB3154-7F2B-47B6-B87B-87B04644A761}" type="pres">
      <dgm:prSet presAssocID="{93591494-CE35-46BD-A68D-4198CAEFE6C3}" presName="sibTrans" presStyleLbl="sibTrans2D1" presStyleIdx="0" presStyleCnt="0"/>
      <dgm:spPr/>
    </dgm:pt>
    <dgm:pt modelId="{A81EA934-7958-4AEB-B8D7-5281CC144B2C}" type="pres">
      <dgm:prSet presAssocID="{9311735F-25F9-42CA-8E86-6E7B103F75E1}" presName="compNode" presStyleCnt="0"/>
      <dgm:spPr/>
    </dgm:pt>
    <dgm:pt modelId="{192C9B67-6FC0-4AAA-8508-3633D6DDC980}" type="pres">
      <dgm:prSet presAssocID="{9311735F-25F9-42CA-8E86-6E7B103F75E1}" presName="iconBgRect" presStyleLbl="bgShp" presStyleIdx="3" presStyleCnt="4"/>
      <dgm:spPr/>
    </dgm:pt>
    <dgm:pt modelId="{4D1326FD-B41F-429B-88C0-E0E227F676F1}" type="pres">
      <dgm:prSet presAssocID="{9311735F-25F9-42CA-8E86-6E7B103F75E1}" presName="iconRect" presStyleLbl="node1" presStyleIdx="3" presStyleCnt="4"/>
      <dgm:spPr/>
    </dgm:pt>
    <dgm:pt modelId="{3B1385C4-012F-4CDB-A4B8-E059560EC1D3}" type="pres">
      <dgm:prSet presAssocID="{9311735F-25F9-42CA-8E86-6E7B103F75E1}" presName="spaceRect" presStyleCnt="0"/>
      <dgm:spPr/>
    </dgm:pt>
    <dgm:pt modelId="{46307E75-EF4D-44B8-9D8F-8BA8DF3604E3}" type="pres">
      <dgm:prSet presAssocID="{9311735F-25F9-42CA-8E86-6E7B103F75E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C200200-CB64-4710-98C8-95D38A3B23A6}" type="presOf" srcId="{DE14F3AB-C21D-4AE9-B6F3-6406A7B7751C}" destId="{65EC78F9-5256-46CF-B864-A1F92831CAEA}" srcOrd="0" destOrd="0" presId="urn:microsoft.com/office/officeart/2018/2/layout/IconCircleList"/>
    <dgm:cxn modelId="{1FD26310-92F8-447F-B44F-4D14F3EF520E}" type="presOf" srcId="{55269EDA-81B8-4FDB-8C08-5CC002810E77}" destId="{ECADC230-B43E-4CD6-B060-4D2410E05FC5}" srcOrd="0" destOrd="0" presId="urn:microsoft.com/office/officeart/2018/2/layout/IconCircleList"/>
    <dgm:cxn modelId="{D810051A-136D-44C7-83B6-F3A1A2CDDCB0}" srcId="{55269EDA-81B8-4FDB-8C08-5CC002810E77}" destId="{6FD5A90D-BBB4-422D-ABED-C98AF4380F5E}" srcOrd="1" destOrd="0" parTransId="{5BBBA105-F061-488A-8B1A-0CBB2DC71CDC}" sibTransId="{DE14F3AB-C21D-4AE9-B6F3-6406A7B7751C}"/>
    <dgm:cxn modelId="{AA420B2E-D527-4A29-9C2F-805440D3BB65}" type="presOf" srcId="{6FD5A90D-BBB4-422D-ABED-C98AF4380F5E}" destId="{6533EF08-F6AA-47D9-9C07-9375BC88A6D8}" srcOrd="0" destOrd="0" presId="urn:microsoft.com/office/officeart/2018/2/layout/IconCircleList"/>
    <dgm:cxn modelId="{E4521635-4D53-4F67-A9DA-AB3B98A94C0D}" type="presOf" srcId="{E19BEAEF-8E4A-4460-98D1-67BD8149AE49}" destId="{DAD91464-1689-48F1-A2B3-C6BE1197CC2A}" srcOrd="0" destOrd="0" presId="urn:microsoft.com/office/officeart/2018/2/layout/IconCircleList"/>
    <dgm:cxn modelId="{081CE137-1ADF-48BF-AB11-83F58BFFABE5}" srcId="{55269EDA-81B8-4FDB-8C08-5CC002810E77}" destId="{2E3E2765-37CC-4228-9FB8-22F58E4787E1}" srcOrd="2" destOrd="0" parTransId="{334BFD90-13F7-46A2-9996-A7BC17B066D8}" sibTransId="{93591494-CE35-46BD-A68D-4198CAEFE6C3}"/>
    <dgm:cxn modelId="{FB21F262-2737-4737-B06C-D894A7A8609E}" type="presOf" srcId="{9311735F-25F9-42CA-8E86-6E7B103F75E1}" destId="{46307E75-EF4D-44B8-9D8F-8BA8DF3604E3}" srcOrd="0" destOrd="0" presId="urn:microsoft.com/office/officeart/2018/2/layout/IconCircleList"/>
    <dgm:cxn modelId="{CC86D049-D2F4-481F-9CC8-45E55ACE71C9}" type="presOf" srcId="{2E3E2765-37CC-4228-9FB8-22F58E4787E1}" destId="{F6553D0C-C7F5-4C5E-842E-B30900E1538D}" srcOrd="0" destOrd="0" presId="urn:microsoft.com/office/officeart/2018/2/layout/IconCircleList"/>
    <dgm:cxn modelId="{EA676C73-127B-4830-9E17-0947EF06DD8B}" srcId="{55269EDA-81B8-4FDB-8C08-5CC002810E77}" destId="{E19BEAEF-8E4A-4460-98D1-67BD8149AE49}" srcOrd="0" destOrd="0" parTransId="{E157AE94-3EF1-4B72-8A2E-A2EDEC217E70}" sibTransId="{C84DBE8A-8857-4614-9AE4-BCC525F9EFEB}"/>
    <dgm:cxn modelId="{687ACE53-35EE-4B73-8A69-83EBF31A48B0}" type="presOf" srcId="{93591494-CE35-46BD-A68D-4198CAEFE6C3}" destId="{64AB3154-7F2B-47B6-B87B-87B04644A761}" srcOrd="0" destOrd="0" presId="urn:microsoft.com/office/officeart/2018/2/layout/IconCircleList"/>
    <dgm:cxn modelId="{493575AA-2355-4E50-90BF-D5657D85D476}" srcId="{55269EDA-81B8-4FDB-8C08-5CC002810E77}" destId="{9311735F-25F9-42CA-8E86-6E7B103F75E1}" srcOrd="3" destOrd="0" parTransId="{1E3ED6FC-96AD-4328-9D04-CE8FA5AF6689}" sibTransId="{CB25EB86-10D7-4E01-B598-53D010E4DC73}"/>
    <dgm:cxn modelId="{E6F8C9CE-6080-42C9-BE9A-BA2C53E6A8C7}" type="presOf" srcId="{C84DBE8A-8857-4614-9AE4-BCC525F9EFEB}" destId="{8B02DF48-7398-4879-97AF-69F96F376B35}" srcOrd="0" destOrd="0" presId="urn:microsoft.com/office/officeart/2018/2/layout/IconCircleList"/>
    <dgm:cxn modelId="{C6A6931F-8461-4096-986C-D2B3E1C22EFD}" type="presParOf" srcId="{ECADC230-B43E-4CD6-B060-4D2410E05FC5}" destId="{2C027324-7F4A-4866-A5DE-CE1FB0030E24}" srcOrd="0" destOrd="0" presId="urn:microsoft.com/office/officeart/2018/2/layout/IconCircleList"/>
    <dgm:cxn modelId="{C60E2789-DB30-47C5-84AF-EB3BBE7C72AC}" type="presParOf" srcId="{2C027324-7F4A-4866-A5DE-CE1FB0030E24}" destId="{635AF735-08EE-4E01-B9DC-60A79A46FE00}" srcOrd="0" destOrd="0" presId="urn:microsoft.com/office/officeart/2018/2/layout/IconCircleList"/>
    <dgm:cxn modelId="{F95A60D6-BE01-410A-B4B6-EEA2BDD529F1}" type="presParOf" srcId="{635AF735-08EE-4E01-B9DC-60A79A46FE00}" destId="{592DAAA8-B48A-460A-9E2E-D0A932F71DF2}" srcOrd="0" destOrd="0" presId="urn:microsoft.com/office/officeart/2018/2/layout/IconCircleList"/>
    <dgm:cxn modelId="{281C4481-070C-40AD-9473-4C87DCA0EC75}" type="presParOf" srcId="{635AF735-08EE-4E01-B9DC-60A79A46FE00}" destId="{D7DE55FC-EE2F-4502-B5B5-A6C9054B7D62}" srcOrd="1" destOrd="0" presId="urn:microsoft.com/office/officeart/2018/2/layout/IconCircleList"/>
    <dgm:cxn modelId="{A6C11550-879E-4F14-AB2C-DB864D02841D}" type="presParOf" srcId="{635AF735-08EE-4E01-B9DC-60A79A46FE00}" destId="{11EA8075-160B-4632-8CBE-245070E3A612}" srcOrd="2" destOrd="0" presId="urn:microsoft.com/office/officeart/2018/2/layout/IconCircleList"/>
    <dgm:cxn modelId="{1DD1215A-03FD-4DD7-BC62-DA27DFF9C792}" type="presParOf" srcId="{635AF735-08EE-4E01-B9DC-60A79A46FE00}" destId="{DAD91464-1689-48F1-A2B3-C6BE1197CC2A}" srcOrd="3" destOrd="0" presId="urn:microsoft.com/office/officeart/2018/2/layout/IconCircleList"/>
    <dgm:cxn modelId="{1A504A8E-CAEC-4FD1-9D6F-2154F53DEF33}" type="presParOf" srcId="{2C027324-7F4A-4866-A5DE-CE1FB0030E24}" destId="{8B02DF48-7398-4879-97AF-69F96F376B35}" srcOrd="1" destOrd="0" presId="urn:microsoft.com/office/officeart/2018/2/layout/IconCircleList"/>
    <dgm:cxn modelId="{8F1CD4D4-7449-4393-B14E-5B4A50412BAD}" type="presParOf" srcId="{2C027324-7F4A-4866-A5DE-CE1FB0030E24}" destId="{37BCCB7F-A8C4-43ED-A821-ED25BD23638B}" srcOrd="2" destOrd="0" presId="urn:microsoft.com/office/officeart/2018/2/layout/IconCircleList"/>
    <dgm:cxn modelId="{F6ED8118-8879-49CC-BDB7-A3752DE32E89}" type="presParOf" srcId="{37BCCB7F-A8C4-43ED-A821-ED25BD23638B}" destId="{BD3C9464-4C96-4F0D-BDBD-8DB25555DB38}" srcOrd="0" destOrd="0" presId="urn:microsoft.com/office/officeart/2018/2/layout/IconCircleList"/>
    <dgm:cxn modelId="{2C1D8834-5A6E-43E3-96F7-B4A826AE7F83}" type="presParOf" srcId="{37BCCB7F-A8C4-43ED-A821-ED25BD23638B}" destId="{A422F463-F377-454E-BFC5-82BD316DC471}" srcOrd="1" destOrd="0" presId="urn:microsoft.com/office/officeart/2018/2/layout/IconCircleList"/>
    <dgm:cxn modelId="{0C1CAC1E-CAA2-484E-AE06-2A5F68DE6C8C}" type="presParOf" srcId="{37BCCB7F-A8C4-43ED-A821-ED25BD23638B}" destId="{8343B31C-A956-4FE7-8D0A-5DA8547FA8A0}" srcOrd="2" destOrd="0" presId="urn:microsoft.com/office/officeart/2018/2/layout/IconCircleList"/>
    <dgm:cxn modelId="{3E39D884-11D9-4042-914D-DEF53113E804}" type="presParOf" srcId="{37BCCB7F-A8C4-43ED-A821-ED25BD23638B}" destId="{6533EF08-F6AA-47D9-9C07-9375BC88A6D8}" srcOrd="3" destOrd="0" presId="urn:microsoft.com/office/officeart/2018/2/layout/IconCircleList"/>
    <dgm:cxn modelId="{4572654B-E8EF-40CB-A185-CC8447E739C6}" type="presParOf" srcId="{2C027324-7F4A-4866-A5DE-CE1FB0030E24}" destId="{65EC78F9-5256-46CF-B864-A1F92831CAEA}" srcOrd="3" destOrd="0" presId="urn:microsoft.com/office/officeart/2018/2/layout/IconCircleList"/>
    <dgm:cxn modelId="{8E0FD981-6B8F-49FE-B559-F6103A804C3B}" type="presParOf" srcId="{2C027324-7F4A-4866-A5DE-CE1FB0030E24}" destId="{25EDC28B-02F4-4C8A-BB19-51FCE3DADC5C}" srcOrd="4" destOrd="0" presId="urn:microsoft.com/office/officeart/2018/2/layout/IconCircleList"/>
    <dgm:cxn modelId="{83396910-CA6E-402E-AFC4-31A4D0ADCCA6}" type="presParOf" srcId="{25EDC28B-02F4-4C8A-BB19-51FCE3DADC5C}" destId="{CBB1A18C-3265-4486-AA91-1BA9A4BC289B}" srcOrd="0" destOrd="0" presId="urn:microsoft.com/office/officeart/2018/2/layout/IconCircleList"/>
    <dgm:cxn modelId="{E930F2A5-DCD4-49F8-AD27-326995F76A93}" type="presParOf" srcId="{25EDC28B-02F4-4C8A-BB19-51FCE3DADC5C}" destId="{5DBC9C16-5AF0-4B39-BDB7-4A021BD71261}" srcOrd="1" destOrd="0" presId="urn:microsoft.com/office/officeart/2018/2/layout/IconCircleList"/>
    <dgm:cxn modelId="{22A519FE-7521-40AB-8AAB-D26B310F438B}" type="presParOf" srcId="{25EDC28B-02F4-4C8A-BB19-51FCE3DADC5C}" destId="{F0EA4292-82ED-41AC-A999-889A93E1CDA8}" srcOrd="2" destOrd="0" presId="urn:microsoft.com/office/officeart/2018/2/layout/IconCircleList"/>
    <dgm:cxn modelId="{31568082-5E86-445E-A3A6-E40344E7C594}" type="presParOf" srcId="{25EDC28B-02F4-4C8A-BB19-51FCE3DADC5C}" destId="{F6553D0C-C7F5-4C5E-842E-B30900E1538D}" srcOrd="3" destOrd="0" presId="urn:microsoft.com/office/officeart/2018/2/layout/IconCircleList"/>
    <dgm:cxn modelId="{11DA4AD8-B050-4FA9-85E4-8AA55F42431C}" type="presParOf" srcId="{2C027324-7F4A-4866-A5DE-CE1FB0030E24}" destId="{64AB3154-7F2B-47B6-B87B-87B04644A761}" srcOrd="5" destOrd="0" presId="urn:microsoft.com/office/officeart/2018/2/layout/IconCircleList"/>
    <dgm:cxn modelId="{DF481F90-838A-4702-B2A0-ECB09028FA3D}" type="presParOf" srcId="{2C027324-7F4A-4866-A5DE-CE1FB0030E24}" destId="{A81EA934-7958-4AEB-B8D7-5281CC144B2C}" srcOrd="6" destOrd="0" presId="urn:microsoft.com/office/officeart/2018/2/layout/IconCircleList"/>
    <dgm:cxn modelId="{0F2C2762-8B96-4338-B3EF-575D64E3420F}" type="presParOf" srcId="{A81EA934-7958-4AEB-B8D7-5281CC144B2C}" destId="{192C9B67-6FC0-4AAA-8508-3633D6DDC980}" srcOrd="0" destOrd="0" presId="urn:microsoft.com/office/officeart/2018/2/layout/IconCircleList"/>
    <dgm:cxn modelId="{249A6053-9F2C-4F1F-9D30-D518F26C95C3}" type="presParOf" srcId="{A81EA934-7958-4AEB-B8D7-5281CC144B2C}" destId="{4D1326FD-B41F-429B-88C0-E0E227F676F1}" srcOrd="1" destOrd="0" presId="urn:microsoft.com/office/officeart/2018/2/layout/IconCircleList"/>
    <dgm:cxn modelId="{C11F9672-AD83-494B-B9FF-303A8D497727}" type="presParOf" srcId="{A81EA934-7958-4AEB-B8D7-5281CC144B2C}" destId="{3B1385C4-012F-4CDB-A4B8-E059560EC1D3}" srcOrd="2" destOrd="0" presId="urn:microsoft.com/office/officeart/2018/2/layout/IconCircleList"/>
    <dgm:cxn modelId="{0A9A14EE-507C-4F34-8F40-E6367254F87B}" type="presParOf" srcId="{A81EA934-7958-4AEB-B8D7-5281CC144B2C}" destId="{46307E75-EF4D-44B8-9D8F-8BA8DF3604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8CA79-B44A-490E-98E2-C4631F7B826B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B1716-12CD-4418-B813-99D1A9732B83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BDD03-7B84-481D-BAFD-5A827FB7DDB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 have used Model-free Reinforcement Learning algorithm called Feature based Q-learning and the utilization of the pattern Database to check the quality of the nearly-finished states of the cube.</a:t>
          </a:r>
        </a:p>
      </dsp:txBody>
      <dsp:txXfrm>
        <a:off x="1435590" y="531"/>
        <a:ext cx="9080009" cy="1242935"/>
      </dsp:txXfrm>
    </dsp:sp>
    <dsp:sp modelId="{D3CC731F-341E-46AF-B252-CAA7C934970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8E535-B764-4120-9447-9CBBBB1260B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32133-E496-43D6-9041-8E0EEC53C88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Q-learning algorithm and epsilon-greedy policy is used to decide the optimal move based on the Q-values and the reward associated based on the discount factor in the given number of episodes with the given learning rate.</a:t>
          </a:r>
        </a:p>
      </dsp:txBody>
      <dsp:txXfrm>
        <a:off x="1435590" y="1554201"/>
        <a:ext cx="9080009" cy="1242935"/>
      </dsp:txXfrm>
    </dsp:sp>
    <dsp:sp modelId="{4A99B2EE-EBBD-43B2-A5A1-4BF63ABB9387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40DB2-833A-400D-9683-4FD4E748506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AC86D-17B4-4D80-8E1B-97859684CE2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Feature-based</a:t>
          </a:r>
          <a:r>
            <a:rPr lang="en-US" sz="1900" kern="1200" baseline="0" dirty="0"/>
            <a:t> Q learning is used by the agent to solve the cube in the given number of episodes and agent stops after reaching the goal state (Solved Cube).</a:t>
          </a:r>
          <a:endParaRPr lang="en-US" sz="1900" kern="1200" dirty="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750BB-07AB-4862-8E32-60EB0D9E6D7F}">
      <dsp:nvSpPr>
        <dsp:cNvPr id="0" name=""/>
        <dsp:cNvSpPr/>
      </dsp:nvSpPr>
      <dsp:spPr>
        <a:xfrm>
          <a:off x="0" y="4347"/>
          <a:ext cx="6735443" cy="9259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10C25-D671-4B51-A284-63452DE8CC68}">
      <dsp:nvSpPr>
        <dsp:cNvPr id="0" name=""/>
        <dsp:cNvSpPr/>
      </dsp:nvSpPr>
      <dsp:spPr>
        <a:xfrm>
          <a:off x="280110" y="212693"/>
          <a:ext cx="509291" cy="509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BE502-AC26-44C9-9AF7-DF2FB7579AAB}">
      <dsp:nvSpPr>
        <dsp:cNvPr id="0" name=""/>
        <dsp:cNvSpPr/>
      </dsp:nvSpPr>
      <dsp:spPr>
        <a:xfrm>
          <a:off x="1069512" y="4347"/>
          <a:ext cx="5665930" cy="92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00" tIns="98000" rIns="98000" bIns="980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Reward Maximization. </a:t>
          </a:r>
          <a:r>
            <a:rPr lang="en-US" sz="1900" kern="1200" dirty="0"/>
            <a:t>(Chosen the best action at each stage based on the Max Reward)</a:t>
          </a:r>
        </a:p>
      </dsp:txBody>
      <dsp:txXfrm>
        <a:off x="1069512" y="4347"/>
        <a:ext cx="5665930" cy="925984"/>
      </dsp:txXfrm>
    </dsp:sp>
    <dsp:sp modelId="{B1C2C67C-5028-4AC8-96C4-277504E7C84D}">
      <dsp:nvSpPr>
        <dsp:cNvPr id="0" name=""/>
        <dsp:cNvSpPr/>
      </dsp:nvSpPr>
      <dsp:spPr>
        <a:xfrm>
          <a:off x="0" y="1161828"/>
          <a:ext cx="6735443" cy="9259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DBD5E1-98FA-4CFD-BF30-B970D16A1A4C}">
      <dsp:nvSpPr>
        <dsp:cNvPr id="0" name=""/>
        <dsp:cNvSpPr/>
      </dsp:nvSpPr>
      <dsp:spPr>
        <a:xfrm>
          <a:off x="280110" y="1370174"/>
          <a:ext cx="509291" cy="5092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12058-4FFF-4F9C-B61A-027B34AE61B6}">
      <dsp:nvSpPr>
        <dsp:cNvPr id="0" name=""/>
        <dsp:cNvSpPr/>
      </dsp:nvSpPr>
      <dsp:spPr>
        <a:xfrm>
          <a:off x="1069512" y="1161828"/>
          <a:ext cx="5665930" cy="92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00" tIns="98000" rIns="98000" bIns="980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Accuracy</a:t>
          </a:r>
          <a:r>
            <a:rPr lang="en-US" sz="1900" kern="1200" dirty="0"/>
            <a:t> ( 100% accuracy with &lt;20 shuffled states)</a:t>
          </a:r>
        </a:p>
      </dsp:txBody>
      <dsp:txXfrm>
        <a:off x="1069512" y="1161828"/>
        <a:ext cx="5665930" cy="925984"/>
      </dsp:txXfrm>
    </dsp:sp>
    <dsp:sp modelId="{40CCAA24-622C-424C-B0D5-D6D731F56B5B}">
      <dsp:nvSpPr>
        <dsp:cNvPr id="0" name=""/>
        <dsp:cNvSpPr/>
      </dsp:nvSpPr>
      <dsp:spPr>
        <a:xfrm>
          <a:off x="0" y="2319308"/>
          <a:ext cx="6735443" cy="9259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EF7C1-DDA9-43E8-B85E-2DF062C9803B}">
      <dsp:nvSpPr>
        <dsp:cNvPr id="0" name=""/>
        <dsp:cNvSpPr/>
      </dsp:nvSpPr>
      <dsp:spPr>
        <a:xfrm>
          <a:off x="280110" y="2527655"/>
          <a:ext cx="509291" cy="509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89815-0977-4F6A-B98D-6ECA8B95B77E}">
      <dsp:nvSpPr>
        <dsp:cNvPr id="0" name=""/>
        <dsp:cNvSpPr/>
      </dsp:nvSpPr>
      <dsp:spPr>
        <a:xfrm>
          <a:off x="1069512" y="2319308"/>
          <a:ext cx="5665930" cy="92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00" tIns="98000" rIns="98000" bIns="980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Completion Time </a:t>
          </a:r>
          <a:r>
            <a:rPr lang="en-US" sz="1900" kern="1200" dirty="0"/>
            <a:t>(&lt;50 seconds)</a:t>
          </a:r>
        </a:p>
      </dsp:txBody>
      <dsp:txXfrm>
        <a:off x="1069512" y="2319308"/>
        <a:ext cx="5665930" cy="925984"/>
      </dsp:txXfrm>
    </dsp:sp>
    <dsp:sp modelId="{BC68AA08-8063-4318-9D2A-6FCDFF0C0C76}">
      <dsp:nvSpPr>
        <dsp:cNvPr id="0" name=""/>
        <dsp:cNvSpPr/>
      </dsp:nvSpPr>
      <dsp:spPr>
        <a:xfrm>
          <a:off x="0" y="3476789"/>
          <a:ext cx="6735443" cy="9259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7A42E-E66C-4ED5-B57D-843DC54821DA}">
      <dsp:nvSpPr>
        <dsp:cNvPr id="0" name=""/>
        <dsp:cNvSpPr/>
      </dsp:nvSpPr>
      <dsp:spPr>
        <a:xfrm>
          <a:off x="280110" y="3685135"/>
          <a:ext cx="509291" cy="5092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8CAE1-AD3C-4D32-BB9E-249E88C93678}">
      <dsp:nvSpPr>
        <dsp:cNvPr id="0" name=""/>
        <dsp:cNvSpPr/>
      </dsp:nvSpPr>
      <dsp:spPr>
        <a:xfrm>
          <a:off x="1069512" y="3476789"/>
          <a:ext cx="5665930" cy="92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00" tIns="98000" rIns="98000" bIns="980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Scalability</a:t>
          </a:r>
          <a:r>
            <a:rPr lang="en-US" sz="1900" kern="1200" dirty="0"/>
            <a:t> (Works better with 4*4*4 cube too)</a:t>
          </a:r>
        </a:p>
      </dsp:txBody>
      <dsp:txXfrm>
        <a:off x="1069512" y="3476789"/>
        <a:ext cx="5665930" cy="925984"/>
      </dsp:txXfrm>
    </dsp:sp>
    <dsp:sp modelId="{8D8F5D7E-895D-49F7-8FEE-699ADE765471}">
      <dsp:nvSpPr>
        <dsp:cNvPr id="0" name=""/>
        <dsp:cNvSpPr/>
      </dsp:nvSpPr>
      <dsp:spPr>
        <a:xfrm>
          <a:off x="0" y="4634270"/>
          <a:ext cx="6735443" cy="9259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BC374-801C-48D0-B833-1511310BA6AC}">
      <dsp:nvSpPr>
        <dsp:cNvPr id="0" name=""/>
        <dsp:cNvSpPr/>
      </dsp:nvSpPr>
      <dsp:spPr>
        <a:xfrm>
          <a:off x="280110" y="4842616"/>
          <a:ext cx="509291" cy="5092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4BEAC-9F59-4E62-BBA5-2A0E140F1E4F}">
      <dsp:nvSpPr>
        <dsp:cNvPr id="0" name=""/>
        <dsp:cNvSpPr/>
      </dsp:nvSpPr>
      <dsp:spPr>
        <a:xfrm>
          <a:off x="1069512" y="4634270"/>
          <a:ext cx="5665930" cy="92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00" tIns="98000" rIns="98000" bIns="980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Complexity</a:t>
          </a:r>
          <a:endParaRPr lang="en-US" sz="1900" kern="1200" dirty="0"/>
        </a:p>
      </dsp:txBody>
      <dsp:txXfrm>
        <a:off x="1069512" y="4634270"/>
        <a:ext cx="5665930" cy="9259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DAAA8-B48A-460A-9E2E-D0A932F71DF2}">
      <dsp:nvSpPr>
        <dsp:cNvPr id="0" name=""/>
        <dsp:cNvSpPr/>
      </dsp:nvSpPr>
      <dsp:spPr>
        <a:xfrm>
          <a:off x="212335" y="265658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E55FC-EE2F-4502-B5B5-A6C9054B7D62}">
      <dsp:nvSpPr>
        <dsp:cNvPr id="0" name=""/>
        <dsp:cNvSpPr/>
      </dsp:nvSpPr>
      <dsp:spPr>
        <a:xfrm>
          <a:off x="492877" y="546200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91464-1689-48F1-A2B3-C6BE1197CC2A}">
      <dsp:nvSpPr>
        <dsp:cNvPr id="0" name=""/>
        <dsp:cNvSpPr/>
      </dsp:nvSpPr>
      <dsp:spPr>
        <a:xfrm>
          <a:off x="1834517" y="26565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Code Repository</a:t>
          </a:r>
          <a:r>
            <a:rPr lang="en-US" sz="1400" b="1" i="1" kern="1200" dirty="0"/>
            <a:t> </a:t>
          </a:r>
          <a:endParaRPr lang="en-US" sz="14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Contains the Source Code, any supporting data files used to develop the models and train the agent. </a:t>
          </a:r>
        </a:p>
      </dsp:txBody>
      <dsp:txXfrm>
        <a:off x="1834517" y="265658"/>
        <a:ext cx="3148942" cy="1335915"/>
      </dsp:txXfrm>
    </dsp:sp>
    <dsp:sp modelId="{BD3C9464-4C96-4F0D-BDBD-8DB25555DB38}">
      <dsp:nvSpPr>
        <dsp:cNvPr id="0" name=""/>
        <dsp:cNvSpPr/>
      </dsp:nvSpPr>
      <dsp:spPr>
        <a:xfrm>
          <a:off x="5532139" y="265658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2F463-F377-454E-BFC5-82BD316DC471}">
      <dsp:nvSpPr>
        <dsp:cNvPr id="0" name=""/>
        <dsp:cNvSpPr/>
      </dsp:nvSpPr>
      <dsp:spPr>
        <a:xfrm>
          <a:off x="5812681" y="546200"/>
          <a:ext cx="774830" cy="7748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3EF08-F6AA-47D9-9C07-9375BC88A6D8}">
      <dsp:nvSpPr>
        <dsp:cNvPr id="0" name=""/>
        <dsp:cNvSpPr/>
      </dsp:nvSpPr>
      <dsp:spPr>
        <a:xfrm>
          <a:off x="7154322" y="26565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Technical Documentation </a:t>
          </a:r>
          <a:r>
            <a:rPr lang="en-US" sz="1400" kern="1200" dirty="0"/>
            <a:t> </a:t>
          </a:r>
          <a:r>
            <a:rPr lang="en-US" sz="1600" kern="1200" dirty="0"/>
            <a:t>Documenting the technical aspects of the Project which includes the Model Architecture, Training Methodology.</a:t>
          </a:r>
          <a:endParaRPr lang="en-US" sz="1400" kern="1200" dirty="0"/>
        </a:p>
      </dsp:txBody>
      <dsp:txXfrm>
        <a:off x="7154322" y="265658"/>
        <a:ext cx="3148942" cy="1335915"/>
      </dsp:txXfrm>
    </dsp:sp>
    <dsp:sp modelId="{CBB1A18C-3265-4486-AA91-1BA9A4BC289B}">
      <dsp:nvSpPr>
        <dsp:cNvPr id="0" name=""/>
        <dsp:cNvSpPr/>
      </dsp:nvSpPr>
      <dsp:spPr>
        <a:xfrm>
          <a:off x="212335" y="2257639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C9C16-5AF0-4B39-BDB7-4A021BD71261}">
      <dsp:nvSpPr>
        <dsp:cNvPr id="0" name=""/>
        <dsp:cNvSpPr/>
      </dsp:nvSpPr>
      <dsp:spPr>
        <a:xfrm>
          <a:off x="492877" y="2538181"/>
          <a:ext cx="774830" cy="7748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53D0C-C7F5-4C5E-842E-B30900E1538D}">
      <dsp:nvSpPr>
        <dsp:cNvPr id="0" name=""/>
        <dsp:cNvSpPr/>
      </dsp:nvSpPr>
      <dsp:spPr>
        <a:xfrm>
          <a:off x="1834517" y="225763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Final Presentation report 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A detailed report summarizing the project objectives, approach, methodology, results, and conclusions. </a:t>
          </a:r>
          <a:endParaRPr lang="en-US" sz="1400" kern="1200" dirty="0"/>
        </a:p>
      </dsp:txBody>
      <dsp:txXfrm>
        <a:off x="1834517" y="2257639"/>
        <a:ext cx="3148942" cy="1335915"/>
      </dsp:txXfrm>
    </dsp:sp>
    <dsp:sp modelId="{192C9B67-6FC0-4AAA-8508-3633D6DDC980}">
      <dsp:nvSpPr>
        <dsp:cNvPr id="0" name=""/>
        <dsp:cNvSpPr/>
      </dsp:nvSpPr>
      <dsp:spPr>
        <a:xfrm>
          <a:off x="5532139" y="2257639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326FD-B41F-429B-88C0-E0E227F676F1}">
      <dsp:nvSpPr>
        <dsp:cNvPr id="0" name=""/>
        <dsp:cNvSpPr/>
      </dsp:nvSpPr>
      <dsp:spPr>
        <a:xfrm>
          <a:off x="5812681" y="2538181"/>
          <a:ext cx="774830" cy="77483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07E75-EF4D-44B8-9D8F-8BA8DF3604E3}">
      <dsp:nvSpPr>
        <dsp:cNvPr id="0" name=""/>
        <dsp:cNvSpPr/>
      </dsp:nvSpPr>
      <dsp:spPr>
        <a:xfrm>
          <a:off x="7154322" y="2257639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/>
            <a:t>YouTube Video</a:t>
          </a:r>
          <a:endParaRPr lang="en-US" sz="14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Detailed Video showcasing the Working of the agent Solving the Cube and the results associated with it.</a:t>
          </a:r>
          <a:endParaRPr lang="en-US" sz="1400" kern="1200" dirty="0"/>
        </a:p>
      </dsp:txBody>
      <dsp:txXfrm>
        <a:off x="7154322" y="2257639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5-02T05:30:34.3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030">
    <iact:property name="dataType"/>
    <iact:actionData xml:id="d0">
      <inkml:trace xmlns:inkml="http://www.w3.org/2003/InkML" xml:id="stk0" contextRef="#ctx0" brushRef="#br0">22101 3536 0,'126'0'252,"695"84"-251,232-42 29,-464-20-30,-273-22 31,-85 0-31,-41 42 46,652 63-45,-527-126 32,-273-21-32,253-21 58,-127-43-58,-62 1-1,-1-190 32,-84-62 13,-42 125-44,-190-21 30,-41-83 0,62 125 1,127 169-31,-295-147 29,-126 104 0,-42 85 14,-21 0-43,-85-21 45,338-21-46,146 0 30,-273-63-29,274 84 30,21 21-31,105 0 31,-232 0-30,64 84 29,-85 0-29,148-21-1,-211 85 47,274-85-47,-63-21 30,-22 84-30,85-63 31,0-42-30,42 22 30,-147 83-31,83-63 20,64-63-20,0 42 41,-63 42-40,21-42 29,42-21-30,0 43 32,-21-43-32,42 42 31,0 0-15,21 21-15,21-42-1,42 63 30,-21-62-25,-21-1-4,85 147 41,-85-126-41,84 190 46,-63-169-46,21 21 45,-20-63-46,20 1 46,0 20-45,-63-63 28,189 42-28,-167-42 29,-22 0-29,63 21 30,-42-21-30,63 0 44,-63 0-44,-21 0-1,21 0 30,-21 0-30,64-21 31,-64 0-31,63-42 32,-42 63-31,-21-21 29,0 21-30,0-22 30,0 22 49</inkml:trace>
    </iact:actionData>
  </iact:action>
  <iact:action type="add" startTime="13567">
    <iact:property name="dataType"/>
    <iact:actionData xml:id="d1">
      <inkml:trace xmlns:inkml="http://www.w3.org/2003/InkML" xml:id="stk1" contextRef="#ctx0" brushRef="#br0">18249 3915 0,'-294'105'171,"188"-63"-144,-125 85-23,-127 41-4,-126 64 57,273-148-55,169-63 0,-105 168 29,84-83-4,-43 167-26,85-210 29,-42 337-30,-21 21 46,42-105-44,42-148 0,-42 632 39,21-400-40,42-84 30,63-21-29,-63-127 1,400 590 40,-252-505-42,-85-148 2,295 190 39,-232-190-41,-84-84 28,126 0-26,106-21-3,84 0 45,-253-21-42,-41-21 1,125-21 36,85-211-9,-106 21-30,85-315 45,-169 63-45,-42 315 0,127-652 43,-64 506-40,42-549 39,-168 612-42,0-1 29,-21-399 0,-21 399-28,-21 106 27,-21 20-29,-43 22 30,-62-85-28,42 43 45,-64-43-46,85 85 45,63 84-44,0 21-1,21 0 27,-148 0-28,43 21 30,-1 42-29,-41 0 30,126 42-30,0-42 29,-21 1-28,62-1 42,1-21-44,0 0 46</inkml:trace>
    </iact:actionData>
  </iact:action>
  <iact:action type="add" startTime="25049">
    <iact:property name="dataType"/>
    <iact:actionData xml:id="d2">
      <inkml:trace xmlns:inkml="http://www.w3.org/2003/InkML" xml:id="stk2" contextRef="#ctx0" brushRef="#br0">17870 10188 0,'0'105'234,"0"-63"-234,-21 316 60,21-84-59,0-190 0,0 190 29,-21-190 1,0 126-30,-42 85 30,63-63 1,0-190-32,-42 210 30,-21-62 3,42-127 27,-42 316-58,63-169 29,0 22 0,0-169-29,0 63 26,-106 464 4,106-527-29,-42 126 25,42-20 4,0-148-31,0 42 40,0-21-40,21 0 35,21-21-33,-21-21-1,106 21 23,252-21 6,-274 0-27,-63 0-2,168-63 34,-146 42-34,-43 21 1,63-21 38,-84 0-39,21 21 43</inkml:trace>
    </iact:actionData>
  </iact:action>
  <iact:action type="add" startTime="27024">
    <iact:property name="dataType"/>
    <iact:actionData xml:id="d3">
      <inkml:trace xmlns:inkml="http://www.w3.org/2003/InkML" xml:id="stk3" contextRef="#ctx0" brushRef="#br0">18144 14482 0,'21'0'231,"21"42"-230,0-21 29,0 21-27,0 0-3,64 22 44,-22-22-42,63 105 59,-84-105-58,-42 0-2,42 63 42,-63-62-42,22-22 28,-22 42-27,0 21 28,-43 21-28,43-84 28,-168 148-28,84-43 42,42-105-44,0 21 30,-21 0-28,-1 21 44,22-42-44,21-21 43,21 42-43,-21-20 42,0-22-11,0 21-3,0-21 31,0 0-30</inkml:trace>
    </iact:actionData>
  </iact:action>
  <iact:action type="add" startTime="32230">
    <iact:property name="dataType"/>
    <iact:actionData xml:id="d4">
      <inkml:trace xmlns:inkml="http://www.w3.org/2003/InkML" xml:id="stk4" contextRef="#ctx0" brushRef="#br0">27805 15577 0,'0'-148'255,"21"43"-254,63-42-1,22-43 39,-85 106-25,0 84 47,21-63-60,-21 21 30,-21 0 0,0 21 9,0 0 22,0-211-22,0-84-39,21 169 45,0 63-45,-21 42 44,21 42-44</inkml:trace>
    </iact:actionData>
  </iact:action>
  <iact:action type="add" startTime="33739">
    <iact:property name="dataType"/>
    <iact:actionData xml:id="d5">
      <inkml:trace xmlns:inkml="http://www.w3.org/2003/InkML" xml:id="stk5" contextRef="#ctx0" brushRef="#br0">27805 13998 0,'211'-190'263,"62"-62"-261,-125 147 45,-127 84-46,0 21 44,21-43-43,-21 22 43,0 21-44,42 85 28,84 294-29,-126-127 31,43-84-31,-43-83 31,42 273-29,-21-22 43,-21-273-44,-21-41-1,0-1 94</inkml:trace>
    </iact:actionData>
  </iact:action>
  <iact:action type="add" startTime="37609">
    <iact:property name="dataType"/>
    <iact:actionData xml:id="d6">
      <inkml:trace xmlns:inkml="http://www.w3.org/2003/InkML" xml:id="stk6" contextRef="#ctx0" brushRef="#br0">28668 8314 0,'295'0'235,"-211"-21"-234,779-379 29,-589 232-29,20-85 29,275-210-29,504-336 45,-905 651-44,-62 43-2,125-106 48,-126-62-47,-63-64 44,-42-168-42,-21 421-3,-168-253 43,21 189-41,-569-104 43,148 210-44,-148 147 44,379 21-44,232-42-1,-43-41 30,-294 188-28,-126 106 43,294-127-43,-231 232 43,274-210-42,146-64-3,-209 296 44,230-359-41,43 168-2,-42 338 42,63-338-27,21-62-16,0-85 16,0 22-16,21-22 30,21 0-30,42 1 32,169 83-30,168 1 42,-232-169-42,-126-21-2,85-21 61,252-42-60,-337 21 0,126-85 43,-126 64-40,-41 42-3,83-63 41,-105 42-41,84-21 60,-63 21-59,0 21 43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5-02T05:43:55.8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8399">
    <iact:property name="dataType"/>
    <iact:actionData xml:id="d0">
      <inkml:trace xmlns:inkml="http://www.w3.org/2003/InkML" xml:id="stk0" contextRef="#ctx0" brushRef="#br0">5873 6020 0,'21'0'213,"42"0"-210,147 0 24,-167 0-26,146 0 30,-42-21 0,-105 21-30,85-42 30,-22 42-2,-63-21-28,0 21 59,-21 0-59</inkml:trace>
    </iact:actionData>
  </iact:action>
  <iact:action type="add" startTime="19781">
    <iact:property name="dataType"/>
    <iact:actionData xml:id="d1">
      <inkml:trace xmlns:inkml="http://www.w3.org/2003/InkML" xml:id="stk1" contextRef="#ctx0" brushRef="#br0">5873 6441 0,'42'0'213,"210"-21"-209,-167 21-4,230-21 42,-251 21-42,-43 0 31,0 0-29,0 0 40</inkml:trace>
    </iact:actionData>
  </iact:action>
  <iact:action type="add" startTime="20910">
    <iact:property name="dataType"/>
    <iact:actionData xml:id="d2">
      <inkml:trace xmlns:inkml="http://www.w3.org/2003/InkML" xml:id="stk2" contextRef="#ctx0" brushRef="#br0">5810 7388 0,'63'0'225,"63"0"-223,-105 0-1,126-21 41,-104 21-39,41-21 42,-21 21-44,-42 0 60,0 0-59</inkml:trace>
    </iact:actionData>
  </iact:action>
  <iact:action type="add" startTime="36024">
    <iact:property name="dataType"/>
    <iact:actionData xml:id="d3">
      <inkml:trace xmlns:inkml="http://www.w3.org/2003/InkML" xml:id="stk3" contextRef="#ctx0" brushRef="#br0">4252 15198 0,'42'0'237,"-21"0"-236,21 0 19,64-21 12,-64 21-31,84-21 29,-84 0-28,63 21 38,-84 0-39,0 0 29,21-21-29,-20 21 29,-1 0 17,21 0 1</inkml:trace>
    </iact:actionData>
  </iact:action>
  <iact:action type="add" startTime="41910">
    <iact:property name="dataType"/>
    <iact:actionData xml:id="d4">
      <inkml:trace xmlns:inkml="http://www.w3.org/2003/InkML" xml:id="stk4" contextRef="#ctx0" brushRef="#br0">4126 15535 0,'42'0'235,"21"0"-235,-42 0 32,21 0-2</inkml:trace>
    </iact:actionData>
  </iact:action>
  <iact:action type="add" startTime="42975">
    <iact:property name="dataType"/>
    <iact:actionData xml:id="d5">
      <inkml:trace xmlns:inkml="http://www.w3.org/2003/InkML" xml:id="stk5" contextRef="#ctx0" brushRef="#br0">4336 16082 0,'84'0'200,"127"0"-198,-127 0-2,211-42 43,-274 42-41,0 0 58,0 0-58</inkml:trace>
    </iact:actionData>
  </iact:action>
  <iact:action type="add" startTime="50084">
    <iact:property name="dataType"/>
    <iact:actionData xml:id="d6">
      <inkml:trace xmlns:inkml="http://www.w3.org/2003/InkML" xml:id="stk6" contextRef="#ctx0" brushRef="#br0">6189 14482 0,'210'0'248,"211"42"-245,-358-21-2,106-21 39,-106 0-38,-21 0 43,295 0-42,-85 0 27,-41 42 1,-190-42-30,168 21 29,-147-21-1,84 0-25,-83 21-4,-22-21 28,21 0-25,-21 0 42</inkml:trace>
    </iact:actionData>
  </iact:action>
  <iact:action type="add" startTime="51586">
    <iact:property name="dataType"/>
    <iact:actionData xml:id="d7">
      <inkml:trace xmlns:inkml="http://www.w3.org/2003/InkML" xml:id="stk7" contextRef="#ctx0" brushRef="#br0">11640 14482 0,'589'0'236,"-168"0"-236,463 0 63,-126-42-63,-547 21 31,-1 0-29,-126 21-2,400-42 44,-399 42-43,-43 0 30,0 0-29,-21 0 59</inkml:trace>
    </iact:actionData>
  </iact:action>
  <iact:action type="add" startTime="53161">
    <iact:property name="dataType"/>
    <iact:actionData xml:id="d8">
      <inkml:trace xmlns:inkml="http://www.w3.org/2003/InkML" xml:id="stk8" contextRef="#ctx0" brushRef="#br0">17849 14335 0,'337'0'252,"-21"21"-251,-64 0 31,-146-21-31,-64 0 43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5-02T05:43:55.8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0507">
    <iact:property name="dataType"/>
    <iact:actionData xml:id="d0">
      <inkml:trace xmlns:inkml="http://www.w3.org/2003/InkML" xml:id="stk0" contextRef="#ctx0" brushRef="#br0">6252 6041 0,'0'-42'257,"0"-21"-256,0-21 30,0 63 13,0 0-12,0-43 15,0-83-45,0 105 47,0-21-48,-85 0 41,-20 42-42,63 0 31,0 0-28,-42-1 41,63 22-42,-21-21 29,21 21-29,0-21 27,0 21-1,-22 0-26,22 0 29,0 0-2,-21 64-27,21-43-2,0 0 33,-42 84-4,63-63-27,0 42 28,0 0 1,0-42-30,63 22 30,-42-1 1,-21-21-1,21-21-1,0 0 4,0-21-31,43 21 23,-43-21-25,21 0 29,-21 0-3,0 0-26,42 0 46,-21 0-46,0-21 44,-21 21-42,0 0 26,21 0-27,21 0 41,-42 0-41,1 0 28,-1 0-30,0 0 48,0 0-47</inkml:trace>
    </iact:actionData>
  </iact:action>
  <iact:action type="add" startTime="25085">
    <iact:property name="dataType"/>
    <iact:actionData xml:id="d1">
      <inkml:trace xmlns:inkml="http://www.w3.org/2003/InkML" xml:id="stk1" contextRef="#ctx0" brushRef="#br0">12587 5873 0,'-21'-106'245,"-63"1"-243,-21-21 40,21 84-41,-85 0 43,106 42-42,0 0 28,21 0-30,21 0 46,0 0-45,0 0 29,-43 0-29,22 0 60,21 42-58,21 0 27,0 0-1,42 147-28,43-62 32,-64-106-30,42 21 25,-42-21-26,126 21 26,-126-42 2,127-21-29,-1-21 31,-105 21-2,-21 21-26,0-21 24,0 21 4,0 0-2,0 0 3,21-21-3,-21 21 1</inkml:trace>
    </iact:actionData>
  </iact:action>
  <iact:action type="add" startTime="30817">
    <iact:property name="dataType"/>
    <iact:actionData xml:id="d2">
      <inkml:trace xmlns:inkml="http://www.w3.org/2003/InkML" xml:id="stk2" contextRef="#ctx0" brushRef="#br0">10882 5936 0,'148'0'228,"-22"0"-225,84 0 35,-125 0-37,-22 0 46,-42 0-13</inkml:trace>
    </iact:actionData>
  </iact:action>
  <iact:action type="add" startTime="32146">
    <iact:property name="dataType"/>
    <iact:actionData xml:id="d3">
      <inkml:trace xmlns:inkml="http://www.w3.org/2003/InkML" xml:id="stk3" contextRef="#ctx0" brushRef="#br0">8188 6167 0,'316'0'253,"421"-21"-252,-632 21 42</inkml:trace>
    </iact:actionData>
  </iact:action>
  <iact:action type="add" startTime="35977">
    <iact:property name="dataType"/>
    <iact:actionData xml:id="d4">
      <inkml:trace xmlns:inkml="http://www.w3.org/2003/InkML" xml:id="stk4" contextRef="#ctx0" brushRef="#br0">6020 5704 0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5-02T05:43:55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73">
    <iact:property name="dataType"/>
    <iact:actionData xml:id="d0">
      <inkml:trace xmlns:inkml="http://www.w3.org/2003/InkML" xml:id="stk0" contextRef="#ctx0" brushRef="#br0">6104 6673 0,'42'0'264,"64"0"-263,-64-21 29,0 21-29,0 0 29,21 0-29,-21 0 30,-21 0-30,106 0 44,-85 0-44,21 21 46,21-21-46,-21 0 29,-21 21-29,0-21 0,64 42 43,-1-42-43,63 21 44,-63-21-44,64-21 45,-127 21-45,0 0 0,147 0 44,-83 0-44,-43 21 29,84 0-29,-63-21 29,1 0-29,62 21 29,-84-21-29,21 0 30,-21 0-30,85 0 28,-1 0-27,64 0 43,-127 0-43,-42 0-2,105 0 44,-63 21-44,22 21 32,-64-21-32,168 21 32,-84-42-30,-41 0-1,104 0 44,-105 0-43,-42-21-1,106 0 44,-43 21-43,-21 0 57,253 0-57,-316 0 27,232-42-27,-43 0 43,-126 42-42,-63 0-3,127 0 43,-64 0-41,84-42 59,43 21-59,-127 21 56,42 0-54,-84 0 53,-21 0-55,42 0 90,-20 21-89,-22-21-1,0 21 39,0-21-39,63 0 44,-63 0-44,147 0 42,-147 0-43,0 0 29,0 0-29,0 0 108,43 0 282,-43 0-329,-21-21 282</inkml:trace>
    </iact:actionData>
  </iact:action>
  <iact:action type="add" startTime="36366">
    <iact:property name="dataType"/>
    <iact:actionData xml:id="d1">
      <inkml:trace xmlns:inkml="http://www.w3.org/2003/InkML" xml:id="stk1" contextRef="#ctx0" brushRef="#br0">13240 6757 0,'63'-21'181,"42"0"-180,-42 0 0,127-21 59,20-22-59,-189 43 6,105-42 24,-62 42 23,41-42-53,-42-21 29,-21 42-28,-42 21 0,63-85 42,-63 85-43,-63-168 44,-84 42-45,-22 20 47,-399-146-46,358 252 28,41 21-27,-20 63 27,-211 126-28,189-63 29,-20 1-29,20-1 30,22-21-29,105-63-2,-253 64 60,0-22-58,211-42 58,42 0-58,21 42 59,-22 21-58,64-20 56,-84-22-57,-21-21 58,84 0-59,42-21 60,-42-21-59,63 0 90,21 0-90,84 0 43,-105 0-44,0 0 45,0 0-45,0 0 77</inkml:trace>
    </iact:actionData>
  </iact:action>
  <iact:action type="add" startTime="49863">
    <iact:property name="dataType"/>
    <iact:actionData xml:id="d2">
      <inkml:trace xmlns:inkml="http://www.w3.org/2003/InkML" xml:id="stk2" contextRef="#ctx0" brushRef="#br0">6357 7515 0,'231'0'271,"64"0"-271,-253 0 30,63 0-29,-41 21 30,83-21-31,-84 0 31,21 0-12,0 0 9,64 0-28,-43 0 47,84-21-46,-83 21 44,20 0-44,-42 21 29,-63-21-29,21 0 44,-21 0-44,0 0 49,-21 21 11,-42-21-60,-273 63 28,-1-63 4,232 0-32,-85 0 28,148 0 3,0 0 0,-42 0 16,-84-42-20,105 21 1,-85 21-28,106 0 64,148-42 60,104 21-95,-168 21-29,64-22 30,-106 22-1,0 0-29,0 0 45,0 0 55,0 0-75,21 0 36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5-02T05:43:55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15">
    <iact:property name="dataType"/>
    <iact:actionData xml:id="d0">
      <inkml:trace xmlns:inkml="http://www.w3.org/2003/InkML" xml:id="stk0" contextRef="#ctx0" brushRef="#br0">2842 8525 0,'168'21'224,"22"0"-193,-22 0-22,-105 0-9,21-21 3,-20 0 30,146 21-30,-168-21 25,84 21-26,-83-21 2,-1 0 21,84 21-23,0-21 45,0 0-45,22 0 59,62-42-60,-20 42 46,-85 0-45,42 0 42,-41 21-44,-22-21 47,105 0-47,-147 0 1,21 0 29,64-21-28,188 21 58,-146 0-28,-43 0-2,64 0-28,-85 0 57,63-21-56,-20 0 57,41-21-59,-105 42 34,-84-21-34,42 21 26,0 0 4,-21 0-30,43-42 30,-1 42 2,-42 0-33,-21-21 155,0 0-126,0 0 107</inkml:trace>
    </iact:actionData>
  </iact:action>
  <iact:action type="add" startTime="28346">
    <iact:property name="dataType"/>
    <iact:actionData xml:id="d1">
      <inkml:trace xmlns:inkml="http://www.w3.org/2003/InkML" xml:id="stk1" contextRef="#ctx0" brushRef="#br0">4189 8946 0,'84'21'193,"42"21"-192,232 21 30,21-21 1,-358-42-32,169 0 32,-127 0-31,126-21 42,-126 21-42,22-21 29,-1 21-29,-63 0 0,63 0 29,295 42 17,0 43-46,-106 20 60,-41 21-61,-211-105 45,42 0-44,-42-21 3,21-42 25,-21 21 0,42-42-28,-63 42 1,64-21 28,-22-21 3,-21 42-31,63-43 24,-21 22 6,-42 21-1,-21 0 33,42 21-37,-42-21 7</inkml:trace>
    </iact:actionData>
  </iact:action>
  <iact:action type="add" startTime="38049">
    <iact:property name="dataType"/>
    <iact:actionData xml:id="d2">
      <inkml:trace xmlns:inkml="http://www.w3.org/2003/InkML" xml:id="stk2" contextRef="#ctx0" brushRef="#br0">3094 9577 0,'64'0'244,"-1"22"-243,21-22 30,-42 21-30,0-21 29,63 21-29,-63-21 30,85 0-30,-1 0 60,85 21-60,-64 0 43,-126 0-40,42-21-2,63 63 54,148-63-54,-43 0 57,-41-21-58,-106 0 44,-21 21-44,-42-21 31,21 21-30,-42-21-1,106-42 42,-64 42-41,21-1 26,0 22-26,-42 0-1,42 0 27,0 0-27,1 0 46,-43 0-17,42 22 17,21-22-46,-42 0 30,0 0-29,-21 0 28,21 0 62</inkml:trace>
    </iact:actionData>
  </iact:action>
  <iact:action type="add" startTime="45734">
    <iact:property name="dataType"/>
    <iact:actionData xml:id="d3">
      <inkml:trace xmlns:inkml="http://www.w3.org/2003/InkML" xml:id="stk3" contextRef="#ctx0" brushRef="#br0">2926 14482 0,'21'0'259,"21"0"-258,84-21 29,-104 21-27,125 0 25,-63-21 2,0 0 1,-63 21-31,42-21 45,-42 21-44,1 0 29,41-21-28,0 0 30,-42-21-29,105 42 25,-42-21 2,-63 21-29,85 0 30,41 0 2,-105 0-30,105 42 24,-126-42 1,64 0-26,-43 0-1,105-21 31,169 63-1,42 42 1,-295-84-1,0 0 0,-42 0-30,105 21 31,-84-21-2,-21 0-25,0 0 20,1 0 8,-1 0-31,21 0 26,-21 0 4,0 0-1,0-21 0,0 21 0,-21-21 46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5-05-02T05:43:55.8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2372">
    <iact:property name="dataType"/>
    <iact:actionData xml:id="d0">
      <inkml:trace xmlns:inkml="http://www.w3.org/2003/InkML" xml:id="stk0" contextRef="#ctx0" brushRef="#br0">3305 14208 0,'21'21'244,"168"0"-243,-104 1 30,41-1-30,-105-21 29,63 0-29,-42 0 0,21 0 28,-42 0-28,43 0 30,-22 0-31,42 0 31,0 0-31,-63 0 31,42 0-30,-42 0 0,0 0 29,42 0-30,-41 0 46,104 0-46,-105 0 31,0 0-30,21 0 30,63 0-30,-63 0 30,0 0-30,1 0-1,83 0 44,-84 0-42,105 21 44,-126-21-45,63 0 43,-41 0-43,-22 0 0,63 0 42,-63 21-41,84-21 44,-21 0-45,-42 0 44,22 0-42,-43 0-3,42 0 60,42 0-59,-42 0 29,-42 0-29,63 0 45,-42 0-43,1-21 41,-1 21-41,0-21 26,0 21-28,21-21 30,-21 21-30,21-22 29,-42 22-29,0 0-1,42-21 30,-20 21-29,-1 0 59,42 0-58,42 0 44,-63 0-44,64 0 44,-106 0-45,0 0 60,21 0-32,-21 0-28,21 0 44,-21 0-43,0 0 90</inkml:trace>
    </iact:actionData>
  </iact:action>
  <iact:action type="add" startTime="18067">
    <iact:property name="dataType"/>
    <iact:actionData xml:id="d1">
      <inkml:trace xmlns:inkml="http://www.w3.org/2003/InkML" xml:id="stk1" contextRef="#ctx0" brushRef="#br0">3347 11219 0,'-84'42'229,"63"-42"-228,-84 64 29,62-64 2,-62 63 11,63 0-41,0 0 32,0-42-3,-42 0 0,-22 21 0,85-42-30,-42 0 28,42 0 3,0 21 48,0 0-50,21 0-28,-21 106 27,21-43 1,0-63-2,0 84-25,21-84-1,0 42 39,0 1-39,-21-1 43,21 21-43,0 147 32,0-83-2,-21-85-27,0-42 17,0 42-21,0 21 33,0-63-33,0 85 28,42-22 4,1 168-2,-22-146-1,-21-64-29,42 84 31,-42-105-5,0 84-25,21-105 27,0 106-28,42-64 32,-42-21-31,21 84 39,-21-63-39,0-42 28,-21 42-26,0 0-4,42-42 42,-42 21-11,21-21 21,0 21-21,0-21-31,43 21 31,20-21 0,-21 0 1,-42-21-1,0 0-29,21 21 26,-21 0 54,0 0-43,0-42-1,0 42-36,0 0 26,0 0-3,0 0 22,0 0-46,1-21 28,-1 21-28,189-21 30,-126 0-31,-42 21 31,-21 0 0,0 0 16</inkml:trace>
    </iact:actionData>
  </iact:action>
  <iact:action type="add" startTime="21372">
    <iact:property name="dataType"/>
    <iact:actionData xml:id="d2">
      <inkml:trace xmlns:inkml="http://www.w3.org/2003/InkML" xml:id="stk2" contextRef="#ctx0" brushRef="#br0">4547 11261 0,'294'0'230,"-41"43"-228,-169-22 28,253 21-28,-274-42-2,190 21 44,-127-21-43,-42 0 29,0 0-29,-63 0-1,22 0 30,-22 0 1,0 0 1</inkml:trace>
    </iact:actionData>
  </iact:action>
  <iact:action type="add" startTime="22777">
    <iact:property name="dataType"/>
    <iact:actionData xml:id="d3">
      <inkml:trace xmlns:inkml="http://www.w3.org/2003/InkML" xml:id="stk3" contextRef="#ctx0" brushRef="#br0">4505 12040 0,'147'0'229,"85"42"-228,-64-21 29,-42 0-29,0 1 31,85-1-31,63 0 46,-85-21-47,85 0 42,-190 0-41,-21-21 29,21 21-27,-42-21-3,21-1 44,-20 1-43,62 21 45,-21 0-45,-42 0 30,0 0-30,-21 0 76,21 0-15</inkml:trace>
    </iact:actionData>
  </iact:action>
  <iact:action type="add" startTime="33570">
    <iact:property name="dataType"/>
    <iact:actionData xml:id="d4">
      <inkml:trace xmlns:inkml="http://www.w3.org/2003/InkML" xml:id="stk4" contextRef="#ctx0" brushRef="#br0">7599 14356 0,'126'0'249,"-21"0"-245,-84 0-1,42 0 36,22 0-37,20 0 44,42 0-45,22 0 42,-22-21-41,127-21 43,-232 42-43,63 0 44,-84-21-45,0 21 90,0 0-90</inkml:trace>
    </iact:actionData>
  </iact:action>
  <iact:action type="add" startTime="36533">
    <iact:property name="dataType"/>
    <iact:actionData xml:id="d5">
      <inkml:trace xmlns:inkml="http://www.w3.org/2003/InkML" xml:id="stk5" contextRef="#ctx0" brushRef="#br0">8504 15324 0,'126'0'218,"-84"0"-217,85-21 38,-43 21-38,-21 0 19,-21 0-19,84-21 28,-63 21-25,1 0-4,209 0 28,-189 0-26,148 0 27,-148-21 2,-21 21-31,-42-21 33,0 21-4,0 0 4,-21-21-28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C068E-4425-45CB-B412-7A3F6357C834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3DD24-A7A1-4238-A3F8-0EE425E4B0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67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3DD24-A7A1-4238-A3F8-0EE425E4B02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7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01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07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39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3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00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97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67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30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73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66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99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3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9.png"/><Relationship Id="rId5" Type="http://schemas.microsoft.com/office/2011/relationships/inkAction" Target="../ink/inkAction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4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5.xml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5.png"/><Relationship Id="rId5" Type="http://schemas.microsoft.com/office/2011/relationships/inkAction" Target="../ink/inkAction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40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39.png"/><Relationship Id="rId4" Type="http://schemas.openxmlformats.org/officeDocument/2006/relationships/diagramData" Target="../diagrams/data3.xml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B774D-0C51-07D6-2D36-EE39259CF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508957"/>
            <a:ext cx="6583854" cy="271535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Solver 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F9A19-7929-A5F2-4756-645145861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Hemalatha Ganipisetti</a:t>
            </a:r>
          </a:p>
          <a:p>
            <a:pPr algn="l"/>
            <a:r>
              <a:rPr lang="en-US" dirty="0"/>
              <a:t>Poojeetha Reddy Addi 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D15558E-F01B-BB1C-A4F4-1E61D7FBA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2" r="22960" b="-1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9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33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62E1-A59C-A7EA-4BE9-96ADE00B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960"/>
            <a:ext cx="4424680" cy="5999480"/>
          </a:xfrm>
        </p:spPr>
        <p:txBody>
          <a:bodyPr/>
          <a:lstStyle/>
          <a:p>
            <a:r>
              <a:rPr lang="en-US" dirty="0"/>
              <a:t>Flow Graph</a:t>
            </a:r>
          </a:p>
        </p:txBody>
      </p:sp>
      <p:pic>
        <p:nvPicPr>
          <p:cNvPr id="5" name="Content Placeholder 4" descr="Diagram, text">
            <a:extLst>
              <a:ext uri="{FF2B5EF4-FFF2-40B4-BE49-F238E27FC236}">
                <a16:creationId xmlns:a16="http://schemas.microsoft.com/office/drawing/2014/main" id="{6D79FFA2-D57C-8695-9B5F-64E4624F0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2278" y="238431"/>
            <a:ext cx="6278880" cy="6381138"/>
          </a:xfr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94A1B093-4661-C14F-44A6-E6DC3DEA9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04284D-FAD8-69C4-D4D2-98833A032B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36240" y="454680"/>
              <a:ext cx="6062040" cy="5297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04284D-FAD8-69C4-D4D2-98833A032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6880" y="445320"/>
                <a:ext cx="6080760" cy="53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267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41"/>
    </mc:Choice>
    <mc:Fallback>
      <p:transition spd="slow" advTm="44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E106-E1E7-056B-33BD-1ABD4A615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Initialized Unsolved Cube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B23B3-821D-3F7C-772F-ABBA1C27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895" y="1482397"/>
            <a:ext cx="9376610" cy="4906203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E8C0963F-0073-F8CC-E335-A11B62424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3B91BBC-18B7-7BC8-0F3C-143C1FFB53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5360" y="2136960"/>
              <a:ext cx="5319720" cy="3652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3B91BBC-18B7-7BC8-0F3C-143C1FFB53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6000" y="2127600"/>
                <a:ext cx="5338440" cy="36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403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55"/>
    </mc:Choice>
    <mc:Fallback>
      <p:transition spd="slow" advTm="57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9CD9-077E-C2F6-5531-1C69AA44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Stage and Calculating Q-Values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5DC8A5F-7EE8-74B1-E11C-AB3DC7A8C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16" y="1825625"/>
            <a:ext cx="8747185" cy="3859213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2587B3-2301-AECB-B0A9-6B5F95A2E8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2960" y="1909440"/>
              <a:ext cx="2568960" cy="311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2587B3-2301-AECB-B0A9-6B5F95A2E8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3600" y="1900080"/>
                <a:ext cx="2587680" cy="32976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AE672A7-5DC3-1777-ED73-008607383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759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92"/>
    </mc:Choice>
    <mc:Fallback>
      <p:transition spd="slow" advTm="54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DFFB-D235-EDD3-67BC-90A874A3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Snapshot of working in different episodes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EE1161B-4C1B-8696-81DB-99CC86A11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85" y="1825625"/>
            <a:ext cx="8790429" cy="3859213"/>
          </a:xfr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18CEB88C-66AF-011E-53A7-16F28D8122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6AE3E8D-DB6C-2014-0B30-DC171441A2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7440" y="1940040"/>
              <a:ext cx="2970720" cy="803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6AE3E8D-DB6C-2014-0B30-DC171441A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8080" y="1930680"/>
                <a:ext cx="2989440" cy="82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18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76"/>
    </mc:Choice>
    <mc:Fallback>
      <p:transition spd="slow" advTm="56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FC6B-1758-B0EE-43B9-D4C09CC1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Pre-stages of Solving the Cube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78AAA5-A845-F382-5D89-6BB0BFA77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7901"/>
            <a:ext cx="10515600" cy="3174660"/>
          </a:xfr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48159E32-C3A2-AC6F-5288-DFFDBC280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058A710-61BF-2D52-E7D8-2D1C874EBF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3120" y="3031200"/>
              <a:ext cx="1773360" cy="2182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058A710-61BF-2D52-E7D8-2D1C874EBF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3760" y="3021840"/>
                <a:ext cx="1792080" cy="22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783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17"/>
    </mc:Choice>
    <mc:Fallback>
      <p:transition spd="slow" advTm="58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EBC5-FB92-F979-B36B-A45785B7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Solved Cube by the Agent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9DABE-8A00-7A2D-6AFF-D661B1FDC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16" y="1606866"/>
            <a:ext cx="9970168" cy="44209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B5FD963-0A8A-4A3E-431B-E45FC5CAA6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1800" y="4038840"/>
              <a:ext cx="2712960" cy="1478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B5FD963-0A8A-4A3E-431B-E45FC5CAA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440" y="4029480"/>
                <a:ext cx="2731680" cy="14968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6CCAF48-1FA3-9724-DB4E-9E981FE4D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158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47"/>
    </mc:Choice>
    <mc:Fallback>
      <p:transition spd="slow" advTm="63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FD51E-2AC3-8227-DDCB-F246FA6A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Evaluation Methodology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46D6B99C-5794-A945-AA7B-2DA1B9A3EB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013192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B14EA0B-7FC3-282C-2F33-CE6F1AAC2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4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22"/>
    </mc:Choice>
    <mc:Fallback>
      <p:transition spd="slow" advTm="64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A982-48B0-8CEE-0E3B-37AF586F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1148B-4BEF-8F4D-ABF4-D48E00BDB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 is trained to solve the Rubik’s cube 3*3*3 using the Feature based Q-learning (Model-free Reinforcement Learning Algorithm).</a:t>
            </a:r>
          </a:p>
          <a:p>
            <a:r>
              <a:rPr lang="en-US" dirty="0"/>
              <a:t>The Agent chooses the best action based on the Q-value and the maximum reward associated with the action chosen by the agent.</a:t>
            </a:r>
          </a:p>
          <a:p>
            <a:r>
              <a:rPr lang="en-US" dirty="0"/>
              <a:t>The Cube with shuffled states &lt;20 has been solved by the agent within 40 seconds of time and the agent stops the play after it reached the goal state (Solved Cube).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C1846B1-8F62-ABF3-E5CE-C60428052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651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47"/>
    </mc:Choice>
    <mc:Fallback>
      <p:transition spd="slow" advTm="22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9A9-0832-2768-566B-328F610C2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Deliverables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3182EF-F729-A7A4-03B1-02545DB35E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37669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A3D0C6BE-5B92-E2CE-6065-F16420E63F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4226560"/>
            <a:ext cx="772160" cy="107696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226F351-FCDF-00B7-993B-9EBAD29E8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1" y="2407920"/>
            <a:ext cx="772160" cy="7518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89CA860-B490-E766-6498-DE557DC22B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" y="4378959"/>
            <a:ext cx="772160" cy="782321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1FA6178-99AB-A2F9-8CDC-BE910AE8E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653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29"/>
    </mc:Choice>
    <mc:Fallback>
      <p:transition spd="slow" advTm="1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FDFA1-55E9-F7D9-6D34-6480A555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7F4FFB92-A1BA-8662-98F3-F86C21202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5548238-FA43-6876-CB46-9778F15C5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627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4"/>
    </mc:Choice>
    <mc:Fallback>
      <p:transition spd="slow" advTm="2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9651FA3-B4A1-4E98-9B71-4CF820877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87BB2-AC1A-9432-BED3-B0DDE872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53626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B617-7BFD-2812-6A94-C38EF35D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5" y="3849845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Reinforcement Learning for Rubik’s  Cube(3*3*3)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3994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Rubrics cubes in metallic reflections">
            <a:extLst>
              <a:ext uri="{FF2B5EF4-FFF2-40B4-BE49-F238E27FC236}">
                <a16:creationId xmlns:a16="http://schemas.microsoft.com/office/drawing/2014/main" id="{1CCABEA4-1E0A-553B-9D5F-CBDBF79B3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3" r="24396" b="-1"/>
          <a:stretch/>
        </p:blipFill>
        <p:spPr>
          <a:xfrm>
            <a:off x="6595884" y="57974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59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DCCB-602B-63B3-BA1C-99E7962D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394A-C26A-801B-F301-830F27D7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Objectives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Algorithm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Deliverables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3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8" name="Rectangle 1057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Arc 1059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E7DBE-F1C5-1F88-08C9-C37D2DE6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US" dirty="0"/>
              <a:t>Rubik’s Cube (3*3*3)</a:t>
            </a:r>
          </a:p>
        </p:txBody>
      </p:sp>
      <p:pic>
        <p:nvPicPr>
          <p:cNvPr id="1030" name="Picture 6" descr="20+ Unsolved Rubiks Cube Stock Photos, Pictures &amp; Royalty-Free Images -  iStock">
            <a:extLst>
              <a:ext uri="{FF2B5EF4-FFF2-40B4-BE49-F238E27FC236}">
                <a16:creationId xmlns:a16="http://schemas.microsoft.com/office/drawing/2014/main" id="{D4CCD019-F333-D657-2BEA-E48A6BE2B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ubik's cube">
            <a:extLst>
              <a:ext uri="{FF2B5EF4-FFF2-40B4-BE49-F238E27FC236}">
                <a16:creationId xmlns:a16="http://schemas.microsoft.com/office/drawing/2014/main" id="{39F3163E-3851-FCC6-4EFD-C63016E64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52BE7-B95C-E42A-54EB-B2742FBC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42" y="1946684"/>
            <a:ext cx="736399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Rubik’s cube of dimension(3*3*3) has 6 faces represented as (front, back, left, right, top, bottom) each face having 9 blocks of each having a color.</a:t>
            </a:r>
          </a:p>
          <a:p>
            <a:r>
              <a:rPr lang="en-US" sz="2400" dirty="0"/>
              <a:t>The cube has 12 edges, 8 Corners, 6 centers.</a:t>
            </a:r>
          </a:p>
          <a:p>
            <a:r>
              <a:rPr lang="en-US" sz="2400" dirty="0"/>
              <a:t>The Goal state is achieved when the cube is solved with each side having the same color on all the 6 sides.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003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42305-C38C-002B-DDD7-7E410B7F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16575-FF57-5D20-526D-95C07766B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To Solve Rubik Cube of Dimension 3*3*3 without Human Knowledge and by training the agent using the Feature based state representations.</a:t>
            </a:r>
          </a:p>
          <a:p>
            <a:r>
              <a:rPr lang="en-US" dirty="0"/>
              <a:t>Our goal is to Solve the Cube in a smaller number of moves and less span of time.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56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B3A60-E0B7-9533-C17B-BBE22496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Approach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AD8273-464A-0018-7A4A-CC2CA2290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21858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82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BD7B-5757-7C69-FF0B-3FAFADB0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based Q-learning Algorithm</a:t>
            </a:r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3C7A5E66-4C1F-96CF-0B93-70B05336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40" y="2156604"/>
            <a:ext cx="6731137" cy="3433313"/>
          </a:xfrm>
        </p:spPr>
      </p:pic>
    </p:spTree>
    <p:extLst>
      <p:ext uri="{BB962C8B-B14F-4D97-AF65-F5344CB8AC3E}">
        <p14:creationId xmlns:p14="http://schemas.microsoft.com/office/powerpoint/2010/main" val="282136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4AAC-7C7E-BBFA-BAA5-C6EA234F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Q-value:</a:t>
            </a:r>
          </a:p>
        </p:txBody>
      </p:sp>
      <p:pic>
        <p:nvPicPr>
          <p:cNvPr id="5" name="Content Placeholder 4" descr="Diagram">
            <a:extLst>
              <a:ext uri="{FF2B5EF4-FFF2-40B4-BE49-F238E27FC236}">
                <a16:creationId xmlns:a16="http://schemas.microsoft.com/office/drawing/2014/main" id="{F25F3E89-F132-C7B6-38F5-38437CC7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60" y="1844120"/>
            <a:ext cx="8965079" cy="3822222"/>
          </a:xfrm>
        </p:spPr>
      </p:pic>
    </p:spTree>
    <p:extLst>
      <p:ext uri="{BB962C8B-B14F-4D97-AF65-F5344CB8AC3E}">
        <p14:creationId xmlns:p14="http://schemas.microsoft.com/office/powerpoint/2010/main" val="16486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4DC5-F0B1-EFCB-9A38-CA3A8AB5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97EF-60D4-E2F8-0D2C-1CC4CA315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is trained with the Solved State(Goal).</a:t>
            </a:r>
          </a:p>
          <a:p>
            <a:r>
              <a:rPr lang="en-US" dirty="0"/>
              <a:t>Initialized with the Discount rate, Learning rate, epsilon, number of episodes.</a:t>
            </a:r>
          </a:p>
          <a:p>
            <a:r>
              <a:rPr lang="en-US" dirty="0"/>
              <a:t>Register the Input unsolved state and assign random Q-values initially.</a:t>
            </a:r>
          </a:p>
          <a:p>
            <a:r>
              <a:rPr lang="en-US" dirty="0"/>
              <a:t>Calculate the Q-value at each stage and select the best Q-value based on the Maximum reward returned and chosen the best action.</a:t>
            </a:r>
          </a:p>
        </p:txBody>
      </p: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36C2BC1E-90D9-32DF-A3B1-882934AD4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713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75"/>
    </mc:Choice>
    <mc:Fallback>
      <p:transition spd="slow" advTm="85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Words>551</Words>
  <Application>Microsoft Office PowerPoint</Application>
  <PresentationFormat>Widescreen</PresentationFormat>
  <Paragraphs>58</Paragraphs>
  <Slides>19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Aharoni</vt:lpstr>
      <vt:lpstr>Aptos</vt:lpstr>
      <vt:lpstr>Arial</vt:lpstr>
      <vt:lpstr>Avenir Next LT Pro</vt:lpstr>
      <vt:lpstr>Calibri</vt:lpstr>
      <vt:lpstr>ShapesVTI</vt:lpstr>
      <vt:lpstr>The Solver  Team</vt:lpstr>
      <vt:lpstr>Topic</vt:lpstr>
      <vt:lpstr>Table of Contents</vt:lpstr>
      <vt:lpstr>Rubik’s Cube (3*3*3)</vt:lpstr>
      <vt:lpstr>Objectives</vt:lpstr>
      <vt:lpstr>Approach</vt:lpstr>
      <vt:lpstr>Feature based Q-learning Algorithm</vt:lpstr>
      <vt:lpstr>Choosing the Q-value:</vt:lpstr>
      <vt:lpstr>Implementation</vt:lpstr>
      <vt:lpstr>Flow Graph</vt:lpstr>
      <vt:lpstr>Initialized Unsolved Cube</vt:lpstr>
      <vt:lpstr>Training Stage and Calculating Q-Values</vt:lpstr>
      <vt:lpstr>Snapshot of working in different episodes</vt:lpstr>
      <vt:lpstr>Pre-stages of Solving the Cube</vt:lpstr>
      <vt:lpstr>Solved Cube by the Agent</vt:lpstr>
      <vt:lpstr>Evaluation Methodology</vt:lpstr>
      <vt:lpstr>Conclusion</vt:lpstr>
      <vt:lpstr>Deliverables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Team</dc:title>
  <dc:creator>Sireesha Chimbili</dc:creator>
  <cp:lastModifiedBy>Ganipisetti, Hemalatha</cp:lastModifiedBy>
  <cp:revision>17</cp:revision>
  <dcterms:created xsi:type="dcterms:W3CDTF">2023-03-29T01:21:33Z</dcterms:created>
  <dcterms:modified xsi:type="dcterms:W3CDTF">2025-05-02T06:32:36Z</dcterms:modified>
</cp:coreProperties>
</file>